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1.xml"/>
  <Override ContentType="application/vnd.openxmlformats-officedocument.theme+xml" PartName="/ppt/theme/theme3.xml"/>
  <Override ContentType="application/vnd.openxmlformats-officedocument.theme+xml" PartName="/ppt/theme/theme9.xml"/>
  <Override ContentType="application/vnd.openxmlformats-officedocument.theme+xml" PartName="/ppt/theme/theme12.xml"/>
  <Override ContentType="application/vnd.openxmlformats-officedocument.theme+xml" PartName="/ppt/theme/theme1.xml"/>
  <Override ContentType="application/vnd.openxmlformats-officedocument.theme+xml" PartName="/ppt/theme/theme14.xml"/>
  <Override ContentType="application/vnd.openxmlformats-officedocument.theme+xml" PartName="/ppt/theme/theme6.xml"/>
  <Override ContentType="application/vnd.openxmlformats-officedocument.theme+xml" PartName="/ppt/theme/theme5.xml"/>
  <Override ContentType="application/vnd.openxmlformats-officedocument.theme+xml" PartName="/ppt/theme/theme2.xml"/>
  <Override ContentType="application/vnd.openxmlformats-officedocument.theme+xml" PartName="/ppt/theme/theme7.xml"/>
  <Override ContentType="application/vnd.openxmlformats-officedocument.theme+xml" PartName="/ppt/theme/theme13.xml"/>
  <Override ContentType="application/vnd.openxmlformats-officedocument.theme+xml" PartName="/ppt/theme/theme4.xml"/>
  <Override ContentType="application/vnd.openxmlformats-officedocument.theme+xml" PartName="/ppt/theme/theme10.xml"/>
  <Override ContentType="application/vnd.openxmlformats-officedocument.theme+xml" PartName="/ppt/theme/theme8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12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7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19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slide+xml" PartName="/ppt/slides/slide22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62" r:id="rId4"/>
    <p:sldMasterId id="2147483663" r:id="rId5"/>
    <p:sldMasterId id="2147483664" r:id="rId6"/>
    <p:sldMasterId id="2147483665" r:id="rId7"/>
    <p:sldMasterId id="2147483666" r:id="rId8"/>
    <p:sldMasterId id="2147483667" r:id="rId9"/>
    <p:sldMasterId id="2147483668" r:id="rId10"/>
    <p:sldMasterId id="2147483669" r:id="rId11"/>
    <p:sldMasterId id="2147483670" r:id="rId12"/>
    <p:sldMasterId id="2147483671" r:id="rId13"/>
    <p:sldMasterId id="2147483672" r:id="rId14"/>
    <p:sldMasterId id="2147483673" r:id="rId15"/>
  </p:sldMasterIdLst>
  <p:notesMasterIdLst>
    <p:notesMasterId r:id="rId16"/>
  </p:notesMasterIdLst>
  <p:sldIdLst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277" r:id="rId38"/>
  </p:sldIdLst>
  <p:sldSz cy="6858000" cx="9144000"/>
  <p:notesSz cy="9928225" cx="6797675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DC8DE63B-2ACE-4409-B990-A0309DA49AAF}">
  <a:tblStyle styleName="Table_0" styleId="{DC8DE63B-2ACE-4409-B990-A0309DA49AAF}"/>
</a:tblStyleLst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38" Target="slides/slide22.xml"/><Relationship Type="http://schemas.openxmlformats.org/officeDocument/2006/relationships/slide" Id="rId37" Target="slides/slide21.xml"/><Relationship Type="http://schemas.openxmlformats.org/officeDocument/2006/relationships/slide" Id="rId19" Target="slides/slide3.xml"/><Relationship Type="http://schemas.openxmlformats.org/officeDocument/2006/relationships/slide" Id="rId36" Target="slides/slide20.xml"/><Relationship Type="http://schemas.openxmlformats.org/officeDocument/2006/relationships/slide" Id="rId18" Target="slides/slide2.xml"/><Relationship Type="http://schemas.openxmlformats.org/officeDocument/2006/relationships/slide" Id="rId17" Target="slides/slide1.xml"/><Relationship Type="http://schemas.openxmlformats.org/officeDocument/2006/relationships/notesMaster" Id="rId16" Target="notesMasters/notesMaster1.xml"/><Relationship Type="http://schemas.openxmlformats.org/officeDocument/2006/relationships/slideMaster" Id="rId15" Target="slideMasters/slideMaster12.xml"/><Relationship Type="http://schemas.openxmlformats.org/officeDocument/2006/relationships/slideMaster" Id="rId14" Target="slideMasters/slideMaster11.xml"/><Relationship Type="http://schemas.openxmlformats.org/officeDocument/2006/relationships/slide" Id="rId30" Target="slides/slide14.xml"/><Relationship Type="http://schemas.openxmlformats.org/officeDocument/2006/relationships/slideMaster" Id="rId12" Target="slideMasters/slideMaster9.xml"/><Relationship Type="http://schemas.openxmlformats.org/officeDocument/2006/relationships/slide" Id="rId31" Target="slides/slide15.xml"/><Relationship Type="http://schemas.openxmlformats.org/officeDocument/2006/relationships/slideMaster" Id="rId13" Target="slideMasters/slideMaster10.xml"/><Relationship Type="http://schemas.openxmlformats.org/officeDocument/2006/relationships/slideMaster" Id="rId10" Target="slideMasters/slideMaster7.xml"/><Relationship Type="http://schemas.openxmlformats.org/officeDocument/2006/relationships/slideMaster" Id="rId11" Target="slideMasters/slideMaster8.xml"/><Relationship Type="http://schemas.openxmlformats.org/officeDocument/2006/relationships/slide" Id="rId34" Target="slides/slide18.xml"/><Relationship Type="http://schemas.openxmlformats.org/officeDocument/2006/relationships/slide" Id="rId35" Target="slides/slide19.xml"/><Relationship Type="http://schemas.openxmlformats.org/officeDocument/2006/relationships/slide" Id="rId32" Target="slides/slide16.xml"/><Relationship Type="http://schemas.openxmlformats.org/officeDocument/2006/relationships/slide" Id="rId33" Target="slides/slide17.xml"/><Relationship Type="http://schemas.openxmlformats.org/officeDocument/2006/relationships/slide" Id="rId29" Target="slides/slide13.xml"/><Relationship Type="http://schemas.openxmlformats.org/officeDocument/2006/relationships/slide" Id="rId26" Target="slides/slide10.xml"/><Relationship Type="http://schemas.openxmlformats.org/officeDocument/2006/relationships/slide" Id="rId25" Target="slides/slide9.xml"/><Relationship Type="http://schemas.openxmlformats.org/officeDocument/2006/relationships/slide" Id="rId28" Target="slides/slide12.xml"/><Relationship Type="http://schemas.openxmlformats.org/officeDocument/2006/relationships/slide" Id="rId27" Target="slides/slide11.xml"/><Relationship Type="http://schemas.openxmlformats.org/officeDocument/2006/relationships/presProps" Id="rId2" Target="presProps.xml"/><Relationship Type="http://schemas.openxmlformats.org/officeDocument/2006/relationships/slide" Id="rId21" Target="slides/slide5.xml"/><Relationship Type="http://schemas.openxmlformats.org/officeDocument/2006/relationships/theme" Id="rId1" Target="theme/theme4.xml"/><Relationship Type="http://schemas.openxmlformats.org/officeDocument/2006/relationships/slide" Id="rId22" Target="slides/slide6.xml"/><Relationship Type="http://schemas.openxmlformats.org/officeDocument/2006/relationships/slideMaster" Id="rId4" Target="slideMasters/slideMaster1.xml"/><Relationship Type="http://schemas.openxmlformats.org/officeDocument/2006/relationships/slide" Id="rId23" Target="slides/slide7.xml"/><Relationship Type="http://schemas.openxmlformats.org/officeDocument/2006/relationships/tableStyles" Id="rId3" Target="tableStyles.xml"/><Relationship Type="http://schemas.openxmlformats.org/officeDocument/2006/relationships/slide" Id="rId24" Target="slides/slide8.xml"/><Relationship Type="http://schemas.openxmlformats.org/officeDocument/2006/relationships/slide" Id="rId20" Target="slides/slide4.xml"/><Relationship Type="http://schemas.openxmlformats.org/officeDocument/2006/relationships/slideMaster" Id="rId9" Target="slideMasters/slideMaster6.xml"/><Relationship Type="http://schemas.openxmlformats.org/officeDocument/2006/relationships/slideMaster" Id="rId6" Target="slideMasters/slideMaster3.xml"/><Relationship Type="http://schemas.openxmlformats.org/officeDocument/2006/relationships/slideMaster" Id="rId5" Target="slideMasters/slideMaster2.xml"/><Relationship Type="http://schemas.openxmlformats.org/officeDocument/2006/relationships/slideMaster" Id="rId8" Target="slideMasters/slideMaster5.xml"/><Relationship Type="http://schemas.openxmlformats.org/officeDocument/2006/relationships/slideMaster" Id="rId7" Target="slideMasters/slideMaster4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 txBox="1"/>
          <p:nvPr>
            <p:ph idx="2" type="hdr"/>
          </p:nvPr>
        </p:nvSpPr>
        <p:spPr>
          <a:xfrm>
            <a:off x="0" y="0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ctr" lIns="91425" rIns="91425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3" id="3"/>
          <p:cNvSpPr txBox="1"/>
          <p:nvPr>
            <p:ph idx="10" type="dt"/>
          </p:nvPr>
        </p:nvSpPr>
        <p:spPr>
          <a:xfrm>
            <a:off x="3849687" y="0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t" lIns="91425" rIns="91425"/>
          <a:lstStyle>
            <a:lvl1pPr indent="0" marR="0" rtl="0" marL="0" algn="r">
              <a:defRPr b="0" u="none" cap="none" i="0" baseline="0" sz="1200" strike="noStrike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4" id="4"/>
          <p:cNvSpPr/>
          <p:nvPr>
            <p:ph idx="3" type="sldImg"/>
          </p:nvPr>
        </p:nvSpPr>
        <p:spPr>
          <a:xfrm>
            <a:off x="917575" y="744537"/>
            <a:ext cx="4964111" cy="3722686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name="Shape 5" id="5"/>
          <p:cNvSpPr txBox="1"/>
          <p:nvPr>
            <p:ph idx="1" type="body"/>
          </p:nvPr>
        </p:nvSpPr>
        <p:spPr>
          <a:xfrm>
            <a:off x="679450" y="4716462"/>
            <a:ext cx="5438774" cy="4467224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ctr" lIns="91425" rIns="91425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6" id="6"/>
          <p:cNvSpPr txBox="1"/>
          <p:nvPr>
            <p:ph idx="11" type="ftr"/>
          </p:nvPr>
        </p:nvSpPr>
        <p:spPr>
          <a:xfrm>
            <a:off x="0" y="9429750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ctr" lIns="91425" rIns="91425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7" id="7"/>
          <p:cNvSpPr txBox="1"/>
          <p:nvPr>
            <p:ph idx="12" type="sldNum"/>
          </p:nvPr>
        </p:nvSpPr>
        <p:spPr>
          <a:xfrm>
            <a:off x="3849687" y="9429750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b" lIns="91425" rIns="91425"/>
          <a:lstStyle>
            <a:lvl1pPr indent="0" marR="0" rtl="0" marL="0" algn="r">
              <a:defRPr b="0" u="none" cap="none" i="0" baseline="0" sz="1200" strike="noStrike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62" id="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3" id="163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len="med" type="none" w="med"/>
            <a:tailEnd len="med" type="none" w="med"/>
          </a:ln>
        </p:spPr>
      </p:sp>
      <p:sp>
        <p:nvSpPr>
          <p:cNvPr name="Shape 164" id="164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  <p:sp>
        <p:nvSpPr>
          <p:cNvPr name="Shape 165" id="165"/>
          <p:cNvSpPr txBox="1"/>
          <p:nvPr/>
        </p:nvSpPr>
        <p:spPr>
          <a:xfrm>
            <a:off y="9429750" x="3849687"/>
            <a:ext cy="496886" cx="29463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b" anchorCtr="0" rIns="91425">
            <a:spAutoFit/>
          </a:bodyPr>
          <a:lstStyle/>
          <a:p>
            <a:pPr indent="0" marR="0" algn="r" marL="0" rtl="0" lvl="0">
              <a:buSzPct val="25000"/>
              <a:buFont typeface="Arial"/>
              <a:buNone/>
            </a:pPr>
            <a:r>
              <a:rPr lang="zh_TW" i="0" baseline="0" strike="noStrike" sz="1200" b="0" cap="none" u="none"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73" id="2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74" id="274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275" id="275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85" id="2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86" id="286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287" id="287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96" id="2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7" id="297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298" id="298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05" id="3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06" id="306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307" id="307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19" id="3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20" id="320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321" id="321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45" id="3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46" id="346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347" id="347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53" id="3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54" id="354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355" id="355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61" id="3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62" id="362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363" id="363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68" id="3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69" id="369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370" id="370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75" id="3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76" id="376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377" id="377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79" id="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0" id="180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181" id="181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83" id="3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4" id="384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385" id="385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93" id="3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94" id="394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395" id="395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98" id="3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99" id="399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400" id="400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86" id="1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7" id="187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188" id="188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92" id="1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3" id="193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194" id="194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14" id="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15" id="215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216" id="216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26" id="2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27" id="227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228" id="228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38" id="2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9" id="239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240" id="240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49" id="2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50" id="250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251" id="251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58" id="2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59" id="259"/>
          <p:cNvSpPr/>
          <p:nvPr>
            <p:ph type="sldImg" idx="2"/>
          </p:nvPr>
        </p:nvSpPr>
        <p:spPr>
          <a:xfrm>
            <a:off y="744537" x="917575"/>
            <a:ext cy="3722686" cx="4964111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260" id="260"/>
          <p:cNvSpPr txBox="1"/>
          <p:nvPr>
            <p:ph type="body" idx="1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8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9.xml"/></Relationships>
</file>

<file path=ppt/slideLayouts/_rels/slideLayout1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0.xml"/></Relationships>
</file>

<file path=ppt/slideLayouts/_rels/slideLayout1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1.xml"/></Relationships>
</file>

<file path=ppt/slideLayouts/_rels/slideLayout1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2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3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4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image" Id="rId2" Target="../media/image03.jpg"/><Relationship Type="http://schemas.openxmlformats.org/officeDocument/2006/relationships/slideMaster" Id="rId1" Target="../slideMasters/slideMaster4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5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6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標題投影片">
  <p:cSld name="標題投影片"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 txBox="1"/>
          <p:nvPr>
            <p:ph type="ctrTitle"/>
          </p:nvPr>
        </p:nvSpPr>
        <p:spPr>
          <a:xfrm>
            <a:off y="2286000" x="2590800"/>
            <a:ext cy="1470024" cx="6180223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R="0" algn="r" marL="0" rtl="0">
              <a:spcBef>
                <a:spcPts val="0"/>
              </a:spcBef>
              <a:spcAft>
                <a:spcPts val="0"/>
              </a:spcAft>
              <a:defRPr i="0" baseline="0" strike="noStrike" sz="4400" b="1" cap="small" u="non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24" id="24"/>
          <p:cNvSpPr txBox="1"/>
          <p:nvPr>
            <p:ph type="subTitle" idx="1"/>
          </p:nvPr>
        </p:nvSpPr>
        <p:spPr>
          <a:xfrm>
            <a:off y="4038600" x="3962400"/>
            <a:ext cy="990599" cx="4772528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R="0" algn="r" marL="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  <a:defRPr i="0" baseline="0" strike="noStrike" sz="2000" b="0" cap="none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marR="0" algn="ctr" marL="457200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i="0" baseline="0" strike="noStrike" sz="24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ctr" marL="9144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i="0" baseline="0" strike="noStrike" sz="20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ctr" marL="1371600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i="0" baseline="0" strike="noStrike" sz="18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ctr" marL="1828800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i="0" baseline="0" strike="noStrike" sz="18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ctr" marL="2286000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i="0" baseline="0" strike="noStrike" sz="20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ctr" marL="2743200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i="0" baseline="0" strike="noStrike" sz="20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ctr" marL="3200400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i="0" baseline="0" strike="noStrike" sz="20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ctr" marL="3657600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i="0" baseline="0" strike="noStrike" sz="20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name="Shape 113" id="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4" id="114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l" marL="4572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l" marL="9144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l" marL="13716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l" marL="18288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115" id="115"/>
          <p:cNvSpPr txBox="1"/>
          <p:nvPr>
            <p:ph type="body" idx="1"/>
          </p:nvPr>
        </p:nvSpPr>
        <p:spPr>
          <a:xfrm rot="5400000">
            <a:off y="-175418" x="2537619"/>
            <a:ext cy="8077199" cx="452596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1pPr>
            <a:lvl2pPr indent="-193675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2pPr>
            <a:lvl3pPr indent="-15240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3pPr>
            <a:lvl4pPr indent="-15875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</a:defRPr>
            </a:lvl4pPr>
            <a:lvl5pPr indent="-15875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</a:defRPr>
            </a:lvl5pPr>
            <a:lvl6pPr indent="-15240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indent="-15240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indent="-15240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indent="-15240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name="Shape 125" id="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6" id="126"/>
          <p:cNvSpPr txBox="1"/>
          <p:nvPr>
            <p:ph type="title"/>
          </p:nvPr>
        </p:nvSpPr>
        <p:spPr>
          <a:xfrm rot="5400000">
            <a:off y="2171700" x="4884737"/>
            <a:ext cy="2057400" cx="5851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l" marL="4572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l" marL="9144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l" marL="13716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l" marL="18288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127" id="127"/>
          <p:cNvSpPr txBox="1"/>
          <p:nvPr>
            <p:ph type="body" idx="1"/>
          </p:nvPr>
        </p:nvSpPr>
        <p:spPr>
          <a:xfrm rot="5400000">
            <a:off y="266700" x="769937"/>
            <a:ext cy="5867400" cx="5851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1pPr>
            <a:lvl2pPr indent="-193675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2pPr>
            <a:lvl3pPr indent="-15240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3pPr>
            <a:lvl4pPr indent="-15875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</a:defRPr>
            </a:lvl4pPr>
            <a:lvl5pPr indent="-15875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</a:defRPr>
            </a:lvl5pPr>
            <a:lvl6pPr indent="-15240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indent="-15240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indent="-15240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indent="-15240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137" id="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8" id="138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l" marL="4572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l" marL="9144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l" marL="13716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l" marL="18288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148" id="148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僅背景">
  <p:cSld name="僅背景">
    <p:spTree>
      <p:nvGrpSpPr>
        <p:cNvPr name="Shape 157" id="157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bg>
      <p:bgPr>
        <a:solidFill>
          <a:schemeClr val="lt1"/>
        </a:solidFill>
      </p:bgPr>
    </p:bg>
    <p:spTree>
      <p:nvGrpSpPr>
        <p:cNvPr name="Shape 25" id="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" id="26"/>
          <p:cNvSpPr txBox="1"/>
          <p:nvPr>
            <p:ph type="ctrTitle"/>
          </p:nvPr>
        </p:nvSpPr>
        <p:spPr>
          <a:xfrm>
            <a:off y="2492375" x="1763711"/>
            <a:ext cy="647700" cx="669924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27" id="27"/>
          <p:cNvSpPr txBox="1"/>
          <p:nvPr>
            <p:ph type="title" idx="2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l" marL="4572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l" marL="9144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l" marL="13716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l" marL="18288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28" id="28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1pPr>
            <a:lvl2pPr indent="-193675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2pPr>
            <a:lvl3pPr indent="-15240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3pPr>
            <a:lvl4pPr indent="-15875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</a:defRPr>
            </a:lvl4pPr>
            <a:lvl5pPr indent="-15875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</a:defRPr>
            </a:lvl5pPr>
            <a:lvl6pPr indent="-15240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indent="-15240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indent="-15240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indent="-15240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章節標題">
  <p:cSld name="章節標題"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 txBox="1"/>
          <p:nvPr>
            <p:ph type="title"/>
          </p:nvPr>
        </p:nvSpPr>
        <p:spPr>
          <a:xfrm>
            <a:off y="3048000" x="4572000"/>
            <a:ext cy="1362075" cx="4343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defRPr baseline="0" sz="4000" b="1" cap="small">
                <a:solidFill>
                  <a:srgbClr val="003300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bg>
      <p:bgPr>
        <a:solidFill>
          <a:schemeClr val="lt1"/>
        </a:solidFill>
      </p:bgPr>
    </p:bg>
    <p:spTree>
      <p:nvGrpSpPr>
        <p:cNvPr name="Shape 39" id="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0" id="40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l" marL="4572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l" marL="9144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l" marL="13716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l" marL="18288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41" id="41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1pPr>
            <a:lvl2pPr indent="-193675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2pPr>
            <a:lvl3pPr indent="-15240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3pPr>
            <a:lvl4pPr indent="-15875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</a:defRPr>
            </a:lvl4pPr>
            <a:lvl5pPr indent="-15875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</a:defRPr>
            </a:lvl5pPr>
            <a:lvl6pPr indent="-15240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indent="-15240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indent="-15240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indent="-15240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42" id="42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43" id="43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4" id="44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標題及物件">
  <p:cSld name="標題及物件">
    <p:spTree>
      <p:nvGrpSpPr>
        <p:cNvPr name="Shape 54" id="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5" id="55"/>
          <p:cNvSpPr txBox="1"/>
          <p:nvPr>
            <p:ph type="title"/>
          </p:nvPr>
        </p:nvSpPr>
        <p:spPr>
          <a:xfrm>
            <a:off y="269632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56" id="56"/>
          <p:cNvSpPr txBox="1"/>
          <p:nvPr>
            <p:ph type="body" idx="1"/>
          </p:nvPr>
        </p:nvSpPr>
        <p:spPr>
          <a:xfrm>
            <a:off y="1596412" x="762000"/>
            <a:ext cy="4297363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400"/>
            </a:lvl4pPr>
            <a:lvl5pPr rtl="0">
              <a:defRPr sz="24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bg>
      <p:bgPr>
        <a:blipFill>
          <a:blip r:embed="rId2"/>
          <a:stretch>
            <a:fillRect/>
          </a:stretch>
        </a:blipFill>
      </p:bgPr>
    </p:bg>
    <p:spTree>
      <p:nvGrpSpPr>
        <p:cNvPr name="Shape 57" id="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8" id="58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l" marL="4572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l" marL="9144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l" marL="13716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l" marL="1828800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59" id="59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1pPr>
            <a:lvl2pPr indent="-193675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2pPr>
            <a:lvl3pPr indent="-15240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3pPr>
            <a:lvl4pPr indent="-15875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</a:defRPr>
            </a:lvl4pPr>
            <a:lvl5pPr indent="-15875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</a:defRPr>
            </a:lvl5pPr>
            <a:lvl6pPr indent="-15240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indent="-15240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indent="-15240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indent="-15240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60" id="60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61" id="61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2" id="62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name="Shape 72" id="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3" id="73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74" id="74"/>
          <p:cNvSpPr txBox="1"/>
          <p:nvPr>
            <p:ph type="body" idx="1"/>
          </p:nvPr>
        </p:nvSpPr>
        <p:spPr>
          <a:xfrm>
            <a:off y="1535112" x="6858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L="0" rtl="0">
              <a:buNone/>
              <a:defRPr sz="2400" b="1"/>
            </a:lvl1pPr>
            <a:lvl2pPr indent="0" marL="457200" rtl="0">
              <a:buNone/>
              <a:defRPr sz="2000" b="1"/>
            </a:lvl2pPr>
            <a:lvl3pPr indent="0" marL="914400" rtl="0">
              <a:buNone/>
              <a:defRPr sz="1800" b="1"/>
            </a:lvl3pPr>
            <a:lvl4pPr indent="0" marL="1371600" rtl="0">
              <a:buNone/>
              <a:defRPr sz="1600" b="1"/>
            </a:lvl4pPr>
            <a:lvl5pPr indent="0" marL="1828800" rtl="0">
              <a:buNone/>
              <a:defRPr sz="1600" b="1"/>
            </a:lvl5pPr>
            <a:lvl6pPr indent="0" marL="2286000" rtl="0">
              <a:buNone/>
              <a:defRPr sz="1600" b="1"/>
            </a:lvl6pPr>
            <a:lvl7pPr indent="0" marL="2743200" rtl="0">
              <a:buNone/>
              <a:defRPr sz="1600" b="1"/>
            </a:lvl7pPr>
            <a:lvl8pPr indent="0" marL="3200400" rtl="0">
              <a:buNone/>
              <a:defRPr sz="1600" b="1"/>
            </a:lvl8pPr>
            <a:lvl9pPr indent="0" marL="3657600" rtl="0">
              <a:buNone/>
              <a:defRPr sz="1600" b="1"/>
            </a:lvl9pPr>
          </a:lstStyle>
          <a:p/>
        </p:txBody>
      </p:sp>
      <p:sp>
        <p:nvSpPr>
          <p:cNvPr name="Shape 75" id="75"/>
          <p:cNvSpPr txBox="1"/>
          <p:nvPr>
            <p:ph type="body" idx="2"/>
          </p:nvPr>
        </p:nvSpPr>
        <p:spPr>
          <a:xfrm>
            <a:off y="2174875" x="685800"/>
            <a:ext cy="3951287" cx="4040187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76" id="76"/>
          <p:cNvSpPr txBox="1"/>
          <p:nvPr>
            <p:ph type="body" idx="3"/>
          </p:nvPr>
        </p:nvSpPr>
        <p:spPr>
          <a:xfrm>
            <a:off y="1535112" x="4873625"/>
            <a:ext cy="639762" cx="4041774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L="0" rtl="0">
              <a:buNone/>
              <a:defRPr sz="2400" b="1"/>
            </a:lvl1pPr>
            <a:lvl2pPr indent="0" marL="457200" rtl="0">
              <a:buNone/>
              <a:defRPr sz="2000" b="1"/>
            </a:lvl2pPr>
            <a:lvl3pPr indent="0" marL="914400" rtl="0">
              <a:buNone/>
              <a:defRPr sz="1800" b="1"/>
            </a:lvl3pPr>
            <a:lvl4pPr indent="0" marL="1371600" rtl="0">
              <a:buNone/>
              <a:defRPr sz="1600" b="1"/>
            </a:lvl4pPr>
            <a:lvl5pPr indent="0" marL="1828800" rtl="0">
              <a:buNone/>
              <a:defRPr sz="1600" b="1"/>
            </a:lvl5pPr>
            <a:lvl6pPr indent="0" marL="2286000" rtl="0">
              <a:buNone/>
              <a:defRPr sz="1600" b="1"/>
            </a:lvl6pPr>
            <a:lvl7pPr indent="0" marL="2743200" rtl="0">
              <a:buNone/>
              <a:defRPr sz="1600" b="1"/>
            </a:lvl7pPr>
            <a:lvl8pPr indent="0" marL="3200400" rtl="0">
              <a:buNone/>
              <a:defRPr sz="1600" b="1"/>
            </a:lvl8pPr>
            <a:lvl9pPr indent="0" marL="3657600" rtl="0">
              <a:buNone/>
              <a:defRPr sz="1600" b="1"/>
            </a:lvl9pPr>
          </a:lstStyle>
          <a:p/>
        </p:txBody>
      </p:sp>
      <p:sp>
        <p:nvSpPr>
          <p:cNvPr name="Shape 77" id="77"/>
          <p:cNvSpPr txBox="1"/>
          <p:nvPr>
            <p:ph type="body" idx="4"/>
          </p:nvPr>
        </p:nvSpPr>
        <p:spPr>
          <a:xfrm>
            <a:off y="2174875" x="4873625"/>
            <a:ext cy="3951287" cx="4041774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name="Shape 87" id="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8" id="88"/>
          <p:cNvSpPr txBox="1"/>
          <p:nvPr>
            <p:ph type="title"/>
          </p:nvPr>
        </p:nvSpPr>
        <p:spPr>
          <a:xfrm>
            <a:off y="273050" x="685800"/>
            <a:ext cy="1162049" cx="3008313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89" id="89"/>
          <p:cNvSpPr txBox="1"/>
          <p:nvPr>
            <p:ph type="body" idx="1"/>
          </p:nvPr>
        </p:nvSpPr>
        <p:spPr>
          <a:xfrm>
            <a:off y="273050" x="3803650"/>
            <a:ext cy="5853112" cx="511175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name="Shape 90" id="90"/>
          <p:cNvSpPr txBox="1"/>
          <p:nvPr>
            <p:ph type="body" idx="2"/>
          </p:nvPr>
        </p:nvSpPr>
        <p:spPr>
          <a:xfrm>
            <a:off y="1435100" x="6858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L="0" rtl="0">
              <a:buNone/>
              <a:defRPr sz="1400"/>
            </a:lvl1pPr>
            <a:lvl2pPr indent="0" marL="457200" rtl="0">
              <a:buNone/>
              <a:defRPr sz="1200"/>
            </a:lvl2pPr>
            <a:lvl3pPr indent="0" marL="914400" rtl="0">
              <a:buNone/>
              <a:defRPr sz="1000"/>
            </a:lvl3pPr>
            <a:lvl4pPr indent="0" marL="1371600" rtl="0">
              <a:buNone/>
              <a:defRPr sz="900"/>
            </a:lvl4pPr>
            <a:lvl5pPr indent="0" marL="1828800" rtl="0">
              <a:buNone/>
              <a:defRPr sz="900"/>
            </a:lvl5pPr>
            <a:lvl6pPr indent="0" marL="2286000" rtl="0">
              <a:buNone/>
              <a:defRPr sz="900"/>
            </a:lvl6pPr>
            <a:lvl7pPr indent="0" marL="2743200" rtl="0">
              <a:buNone/>
              <a:defRPr sz="900"/>
            </a:lvl7pPr>
            <a:lvl8pPr indent="0" marL="3200400" rtl="0">
              <a:buNone/>
              <a:defRPr sz="900"/>
            </a:lvl8pPr>
            <a:lvl9pPr indent="0" marL="3657600" rtl="0"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name="Shape 100" id="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1" id="101"/>
          <p:cNvSpPr txBox="1"/>
          <p:nvPr>
            <p:ph type="title"/>
          </p:nvPr>
        </p:nvSpPr>
        <p:spPr>
          <a:xfrm>
            <a:off y="4800600" x="1792288"/>
            <a:ext cy="566737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02" id="102"/>
          <p:cNvSpPr/>
          <p:nvPr>
            <p:ph type="pic" idx="2"/>
          </p:nvPr>
        </p:nvSpPr>
        <p:spPr>
          <a:xfrm>
            <a:off y="612775" x="1792288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R="0" algn="l" marL="0" rtl="0">
              <a:buClr>
                <a:srgbClr val="898989"/>
              </a:buClr>
              <a:buFont typeface="Arial"/>
              <a:buNone/>
              <a:defRPr i="0" baseline="0" strike="noStrike" sz="3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buFont typeface="Arial"/>
              <a:buNone/>
              <a:defRPr i="0" baseline="0" strike="noStrike" sz="2800" b="0" cap="none" u="none"/>
            </a:lvl2pPr>
            <a:lvl3pPr indent="0" marR="0" algn="l" marL="914400" rtl="0">
              <a:buFont typeface="Arial"/>
              <a:buNone/>
              <a:defRPr i="0" baseline="0" strike="noStrike" sz="2400" b="0" cap="none" u="none"/>
            </a:lvl3pPr>
            <a:lvl4pPr indent="0" marR="0" algn="l" marL="1371600" rtl="0">
              <a:buFont typeface="Arial"/>
              <a:buNone/>
              <a:defRPr i="0" baseline="0" strike="noStrike" sz="2000" b="0" cap="none" u="none"/>
            </a:lvl4pPr>
            <a:lvl5pPr indent="0" marR="0" algn="l" marL="1828800" rtl="0">
              <a:buFont typeface="Arial"/>
              <a:buNone/>
              <a:defRPr i="0" baseline="0" strike="noStrike" sz="2000" b="0" cap="none" u="none"/>
            </a:lvl5pPr>
            <a:lvl6pPr indent="0" marR="0" algn="l" marL="2286000" rtl="0">
              <a:buFont typeface="Arial"/>
              <a:buNone/>
              <a:defRPr i="0" baseline="0" strike="noStrike" sz="2000" b="0" cap="none" u="none"/>
            </a:lvl6pPr>
            <a:lvl7pPr indent="0" marR="0" algn="l" marL="2743200" rtl="0">
              <a:buFont typeface="Arial"/>
              <a:buNone/>
              <a:defRPr i="0" baseline="0" strike="noStrike" sz="2000" b="0" cap="none" u="none"/>
            </a:lvl7pPr>
            <a:lvl8pPr indent="0" marR="0" algn="l" marL="3200400" rtl="0">
              <a:buFont typeface="Arial"/>
              <a:buNone/>
              <a:defRPr i="0" baseline="0" strike="noStrike" sz="2000" b="0" cap="none" u="none"/>
            </a:lvl8pPr>
            <a:lvl9pPr indent="0" marR="0" algn="l" marL="3657600" rtl="0">
              <a:buFont typeface="Arial"/>
              <a:buNone/>
              <a:defRPr i="0" baseline="0" strike="noStrike" sz="2000" b="0" cap="none" u="none"/>
            </a:lvl9pPr>
          </a:lstStyle>
          <a:p/>
        </p:txBody>
      </p:sp>
      <p:sp>
        <p:nvSpPr>
          <p:cNvPr name="Shape 103" id="103"/>
          <p:cNvSpPr txBox="1"/>
          <p:nvPr>
            <p:ph type="body" idx="1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L="0" rtl="0">
              <a:buNone/>
              <a:defRPr sz="1400"/>
            </a:lvl1pPr>
            <a:lvl2pPr indent="0" marL="457200" rtl="0">
              <a:buNone/>
              <a:defRPr sz="1200"/>
            </a:lvl2pPr>
            <a:lvl3pPr indent="0" marL="914400" rtl="0">
              <a:buNone/>
              <a:defRPr sz="1000"/>
            </a:lvl3pPr>
            <a:lvl4pPr indent="0" marL="1371600" rtl="0">
              <a:buNone/>
              <a:defRPr sz="900"/>
            </a:lvl4pPr>
            <a:lvl5pPr indent="0" marL="1828800" rtl="0">
              <a:buNone/>
              <a:defRPr sz="900"/>
            </a:lvl5pPr>
            <a:lvl6pPr indent="0" marL="2286000" rtl="0">
              <a:buNone/>
              <a:defRPr sz="900"/>
            </a:lvl6pPr>
            <a:lvl7pPr indent="0" marL="2743200" rtl="0">
              <a:buNone/>
              <a:defRPr sz="900"/>
            </a:lvl7pPr>
            <a:lvl8pPr indent="0" marL="3200400" rtl="0">
              <a:buNone/>
              <a:defRPr sz="900"/>
            </a:lvl8pPr>
            <a:lvl9pPr indent="0" marL="3657600" rtl="0"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image" Id="rId2" Target="../media/image01.png"/><Relationship Type="http://schemas.openxmlformats.org/officeDocument/2006/relationships/image" Id="rId1" Target="../media/image04.jpg"/><Relationship Type="http://schemas.openxmlformats.org/officeDocument/2006/relationships/theme" Id="rId3" Target="../theme/theme6.xml"/></Relationships>
</file>

<file path=ppt/slideMasters/_rels/slideMaster10.xml.rels><?xml version="1.0" encoding="UTF-8" standalone="yes"?><Relationships xmlns="http://schemas.openxmlformats.org/package/2006/relationships"><Relationship Type="http://schemas.openxmlformats.org/officeDocument/2006/relationships/image" Id="rId2" Target="../media/image01.png"/><Relationship Type="http://schemas.openxmlformats.org/officeDocument/2006/relationships/image" Id="rId1" Target="../media/image04.jpg"/><Relationship Type="http://schemas.openxmlformats.org/officeDocument/2006/relationships/slideLayout" Id="rId4" Target="../slideLayouts/slideLayout12.xml"/><Relationship Type="http://schemas.openxmlformats.org/officeDocument/2006/relationships/image" Id="rId3" Target="../media/image02.png"/><Relationship Type="http://schemas.openxmlformats.org/officeDocument/2006/relationships/theme" Id="rId5" Target="../theme/theme7.xml"/></Relationships>
</file>

<file path=ppt/slideMasters/_rels/slideMaster11.xml.rels><?xml version="1.0" encoding="UTF-8" standalone="yes"?><Relationships xmlns="http://schemas.openxmlformats.org/package/2006/relationships"><Relationship Type="http://schemas.openxmlformats.org/officeDocument/2006/relationships/image" Id="rId2" Target="../media/image01.png"/><Relationship Type="http://schemas.openxmlformats.org/officeDocument/2006/relationships/image" Id="rId1" Target="../media/image04.jpg"/><Relationship Type="http://schemas.openxmlformats.org/officeDocument/2006/relationships/slideLayout" Id="rId4" Target="../slideLayouts/slideLayout13.xml"/><Relationship Type="http://schemas.openxmlformats.org/officeDocument/2006/relationships/image" Id="rId3" Target="../media/image02.png"/><Relationship Type="http://schemas.openxmlformats.org/officeDocument/2006/relationships/theme" Id="rId5" Target="../theme/theme12.xml"/></Relationships>
</file>

<file path=ppt/slideMasters/_rels/slideMaster12.xml.rels><?xml version="1.0" encoding="UTF-8" standalone="yes"?><Relationships xmlns="http://schemas.openxmlformats.org/package/2006/relationships"><Relationship Type="http://schemas.openxmlformats.org/officeDocument/2006/relationships/image" Id="rId2" Target="../media/image02.png"/><Relationship Type="http://schemas.openxmlformats.org/officeDocument/2006/relationships/image" Id="rId1" Target="../media/image04.jpg"/><Relationship Type="http://schemas.openxmlformats.org/officeDocument/2006/relationships/theme" Id="rId4" Target="../theme/theme11.xml"/><Relationship Type="http://schemas.openxmlformats.org/officeDocument/2006/relationships/slideLayout" Id="rId3" Target="../slideLayouts/slideLayout14.xml"/></Relationships>
</file>

<file path=ppt/slideMasters/_rels/slideMaster2.xml.rels><?xml version="1.0" encoding="UTF-8" standalone="yes"?><Relationships xmlns="http://schemas.openxmlformats.org/package/2006/relationships"><Relationship Type="http://schemas.openxmlformats.org/officeDocument/2006/relationships/image" Id="rId2" Target="../media/image12.png"/><Relationship Type="http://schemas.openxmlformats.org/officeDocument/2006/relationships/image" Id="rId1" Target="../media/image04.jpg"/><Relationship Type="http://schemas.openxmlformats.org/officeDocument/2006/relationships/slideLayout" Id="rId4" Target="../slideLayouts/slideLayout1.xml"/><Relationship Type="http://schemas.openxmlformats.org/officeDocument/2006/relationships/image" Id="rId3" Target="../media/image00.png"/><Relationship Type="http://schemas.openxmlformats.org/officeDocument/2006/relationships/theme" Id="rId6" Target="../theme/theme13.xml"/><Relationship Type="http://schemas.openxmlformats.org/officeDocument/2006/relationships/slideLayout" Id="rId5" Target="../slideLayouts/slideLayout2.xml"/></Relationships>
</file>

<file path=ppt/slideMasters/_rels/slideMaster3.xml.rels><?xml version="1.0" encoding="UTF-8" standalone="yes"?><Relationships xmlns="http://schemas.openxmlformats.org/package/2006/relationships"><Relationship Type="http://schemas.openxmlformats.org/officeDocument/2006/relationships/image" Id="rId2" Target="../media/image00.png"/><Relationship Type="http://schemas.openxmlformats.org/officeDocument/2006/relationships/image" Id="rId1" Target="../media/image04.jpg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theme" Id="rId5" Target="../theme/theme10.xml"/></Relationships>
</file>

<file path=ppt/slideMasters/_rels/slideMaster4.xml.rels><?xml version="1.0" encoding="UTF-8" standalone="yes"?><Relationships xmlns="http://schemas.openxmlformats.org/package/2006/relationships"><Relationship Type="http://schemas.openxmlformats.org/officeDocument/2006/relationships/image" Id="rId2" Target="../media/image04.jpg"/><Relationship Type="http://schemas.openxmlformats.org/officeDocument/2006/relationships/image" Id="rId1" Target="../media/image03.jpg"/><Relationship Type="http://schemas.openxmlformats.org/officeDocument/2006/relationships/image" Id="rId4" Target="../media/image02.png"/><Relationship Type="http://schemas.openxmlformats.org/officeDocument/2006/relationships/image" Id="rId3" Target="../media/image01.png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1.xml"/></Relationships>
</file>

<file path=ppt/slideMasters/_rels/slideMaster5.xml.rels><?xml version="1.0" encoding="UTF-8" standalone="yes"?><Relationships xmlns="http://schemas.openxmlformats.org/package/2006/relationships"><Relationship Type="http://schemas.openxmlformats.org/officeDocument/2006/relationships/image" Id="rId2" Target="../media/image01.png"/><Relationship Type="http://schemas.openxmlformats.org/officeDocument/2006/relationships/image" Id="rId1" Target="../media/image04.jpg"/><Relationship Type="http://schemas.openxmlformats.org/officeDocument/2006/relationships/slideLayout" Id="rId4" Target="../slideLayouts/slideLayout7.xml"/><Relationship Type="http://schemas.openxmlformats.org/officeDocument/2006/relationships/image" Id="rId3" Target="../media/image02.png"/><Relationship Type="http://schemas.openxmlformats.org/officeDocument/2006/relationships/theme" Id="rId5" Target="../theme/theme8.xml"/></Relationships>
</file>

<file path=ppt/slideMasters/_rels/slideMaster6.xml.rels><?xml version="1.0" encoding="UTF-8" standalone="yes"?><Relationships xmlns="http://schemas.openxmlformats.org/package/2006/relationships"><Relationship Type="http://schemas.openxmlformats.org/officeDocument/2006/relationships/image" Id="rId2" Target="../media/image01.png"/><Relationship Type="http://schemas.openxmlformats.org/officeDocument/2006/relationships/image" Id="rId1" Target="../media/image04.jpg"/><Relationship Type="http://schemas.openxmlformats.org/officeDocument/2006/relationships/slideLayout" Id="rId4" Target="../slideLayouts/slideLayout8.xml"/><Relationship Type="http://schemas.openxmlformats.org/officeDocument/2006/relationships/image" Id="rId3" Target="../media/image02.png"/><Relationship Type="http://schemas.openxmlformats.org/officeDocument/2006/relationships/theme" Id="rId5" Target="../theme/theme9.xml"/></Relationships>
</file>

<file path=ppt/slideMasters/_rels/slideMaster7.xml.rels><?xml version="1.0" encoding="UTF-8" standalone="yes"?><Relationships xmlns="http://schemas.openxmlformats.org/package/2006/relationships"><Relationship Type="http://schemas.openxmlformats.org/officeDocument/2006/relationships/image" Id="rId2" Target="../media/image01.png"/><Relationship Type="http://schemas.openxmlformats.org/officeDocument/2006/relationships/image" Id="rId1" Target="../media/image04.jpg"/><Relationship Type="http://schemas.openxmlformats.org/officeDocument/2006/relationships/slideLayout" Id="rId4" Target="../slideLayouts/slideLayout9.xml"/><Relationship Type="http://schemas.openxmlformats.org/officeDocument/2006/relationships/image" Id="rId3" Target="../media/image02.png"/><Relationship Type="http://schemas.openxmlformats.org/officeDocument/2006/relationships/theme" Id="rId5" Target="../theme/theme2.xml"/></Relationships>
</file>

<file path=ppt/slideMasters/_rels/slideMaster8.xml.rels><?xml version="1.0" encoding="UTF-8" standalone="yes"?><Relationships xmlns="http://schemas.openxmlformats.org/package/2006/relationships"><Relationship Type="http://schemas.openxmlformats.org/officeDocument/2006/relationships/image" Id="rId2" Target="../media/image01.png"/><Relationship Type="http://schemas.openxmlformats.org/officeDocument/2006/relationships/image" Id="rId1" Target="../media/image04.jpg"/><Relationship Type="http://schemas.openxmlformats.org/officeDocument/2006/relationships/slideLayout" Id="rId4" Target="../slideLayouts/slideLayout10.xml"/><Relationship Type="http://schemas.openxmlformats.org/officeDocument/2006/relationships/image" Id="rId3" Target="../media/image02.png"/><Relationship Type="http://schemas.openxmlformats.org/officeDocument/2006/relationships/theme" Id="rId5" Target="../theme/theme3.xml"/></Relationships>
</file>

<file path=ppt/slideMasters/_rels/slideMaster9.xml.rels><?xml version="1.0" encoding="UTF-8" standalone="yes"?><Relationships xmlns="http://schemas.openxmlformats.org/package/2006/relationships"><Relationship Type="http://schemas.openxmlformats.org/officeDocument/2006/relationships/image" Id="rId2" Target="../media/image01.png"/><Relationship Type="http://schemas.openxmlformats.org/officeDocument/2006/relationships/image" Id="rId1" Target="../media/image04.jpg"/><Relationship Type="http://schemas.openxmlformats.org/officeDocument/2006/relationships/slideLayout" Id="rId4" Target="../slideLayouts/slideLayout11.xml"/><Relationship Type="http://schemas.openxmlformats.org/officeDocument/2006/relationships/image" Id="rId3" Target="../media/image02.png"/><Relationship Type="http://schemas.openxmlformats.org/officeDocument/2006/relationships/theme" Id="rId5" Target="../theme/theme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8" id="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" id="9"/>
          <p:cNvSpPr/>
          <p:nvPr/>
        </p:nvSpPr>
        <p:spPr>
          <a:xfrm>
            <a:off y="0" x="42861"/>
            <a:ext cy="6880225" cx="9101137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name="Shape 10" id="10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4572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9144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13716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18288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1" id="11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marR="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3675" marR="0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2400" marR="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8750" marR="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8750" marR="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" id="12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3" id="13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4" id="14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5" id="15"/>
          <p:cNvSpPr/>
          <p:nvPr/>
        </p:nvSpPr>
        <p:spPr>
          <a:xfrm>
            <a:off y="-109536" x="-152400"/>
            <a:ext cy="7083425" cx="81915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</p:spTree>
  </p:cSld>
  <p:clrMap accent6="accent6" tx2="lt2" bg2="dk2" accent5="accent5" tx1="dk1" bg1="lt1" accent4="accent4" accent3="accent3" accent2="accent2" accent1="accent1" folHlink="folHlink" hlink="hlink"/>
  <p:sldLayoutIdLst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128" id="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9" id="129"/>
          <p:cNvSpPr/>
          <p:nvPr/>
        </p:nvSpPr>
        <p:spPr>
          <a:xfrm>
            <a:off y="0" x="42861"/>
            <a:ext cy="6880225" cx="9101137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name="Shape 130" id="130"/>
          <p:cNvSpPr/>
          <p:nvPr/>
        </p:nvSpPr>
        <p:spPr>
          <a:xfrm>
            <a:off y="-109536" x="-152400"/>
            <a:ext cy="7083425" cx="81915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131" id="131"/>
          <p:cNvSpPr/>
          <p:nvPr/>
        </p:nvSpPr>
        <p:spPr>
          <a:xfrm>
            <a:off y="188911" x="8388350"/>
            <a:ext cy="523875" cx="50641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132" id="132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4572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9144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13716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18288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33" id="133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marR="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3675" marR="0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2400" marR="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8750" marR="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8750" marR="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34" id="134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35" id="135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36" id="136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9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139" id="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0" id="140"/>
          <p:cNvSpPr/>
          <p:nvPr/>
        </p:nvSpPr>
        <p:spPr>
          <a:xfrm>
            <a:off y="0" x="42861"/>
            <a:ext cy="6880225" cx="9101137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name="Shape 141" id="141"/>
          <p:cNvSpPr/>
          <p:nvPr/>
        </p:nvSpPr>
        <p:spPr>
          <a:xfrm>
            <a:off y="-109536" x="-152400"/>
            <a:ext cy="7083425" cx="81915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142" id="142"/>
          <p:cNvSpPr/>
          <p:nvPr/>
        </p:nvSpPr>
        <p:spPr>
          <a:xfrm>
            <a:off y="188911" x="8388350"/>
            <a:ext cy="523875" cx="50641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143" id="143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4572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9144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13716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18288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44" id="144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marR="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3675" marR="0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2400" marR="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8750" marR="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8750" marR="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45" id="145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46" id="146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47" id="147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60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149" id="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0" id="150"/>
          <p:cNvSpPr/>
          <p:nvPr/>
        </p:nvSpPr>
        <p:spPr>
          <a:xfrm>
            <a:off y="0" x="42861"/>
            <a:ext cy="6880225" cx="9101137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name="Shape 151" id="151"/>
          <p:cNvSpPr/>
          <p:nvPr/>
        </p:nvSpPr>
        <p:spPr>
          <a:xfrm>
            <a:off y="188911" x="8388350"/>
            <a:ext cy="523875" cx="50641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152" id="152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4572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9144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13716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18288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3" id="153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marR="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3675" marR="0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2400" marR="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8750" marR="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8750" marR="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4" id="154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55" id="155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6" id="156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61" r:id="rId3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16" id="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7" id="17"/>
          <p:cNvSpPr/>
          <p:nvPr/>
        </p:nvSpPr>
        <p:spPr>
          <a:xfrm>
            <a:off y="0" x="42861"/>
            <a:ext cy="6880225" cx="9101137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name="Shape 18" id="18"/>
          <p:cNvSpPr/>
          <p:nvPr/>
        </p:nvSpPr>
        <p:spPr>
          <a:xfrm>
            <a:off y="1586" x="0"/>
            <a:ext cy="6858000" cx="372109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19" id="19"/>
          <p:cNvSpPr/>
          <p:nvPr/>
        </p:nvSpPr>
        <p:spPr>
          <a:xfrm>
            <a:off y="5229225" x="6373812"/>
            <a:ext cy="666750" cx="24765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20" id="20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4572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9144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13716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18288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1" id="21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marR="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3675" marR="0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2400" marR="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8750" marR="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8750" marR="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4"/>
    <p:sldLayoutId id="2147483649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29" id="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0" id="30"/>
          <p:cNvSpPr/>
          <p:nvPr/>
        </p:nvSpPr>
        <p:spPr>
          <a:xfrm>
            <a:off y="0" x="42861"/>
            <a:ext cy="6880225" cx="9101137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name="Shape 31" id="31"/>
          <p:cNvSpPr/>
          <p:nvPr/>
        </p:nvSpPr>
        <p:spPr>
          <a:xfrm>
            <a:off y="5229225" x="6373812"/>
            <a:ext cy="666750" cx="24765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32" id="32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4572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9144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13716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18288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3" id="33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marR="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3675" marR="0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2400" marR="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8750" marR="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8750" marR="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4" id="34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35" id="35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6" id="36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0" r:id="rId3"/>
    <p:sldLayoutId id="2147483651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/>
          <a:stretch>
            <a:fillRect/>
          </a:stretch>
        </a:blipFill>
      </p:bgPr>
    </p:bg>
    <p:spTree>
      <p:nvGrpSpPr>
        <p:cNvPr name="Shape 45" id="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6" id="46"/>
          <p:cNvSpPr/>
          <p:nvPr/>
        </p:nvSpPr>
        <p:spPr>
          <a:xfrm>
            <a:off y="0" x="42861"/>
            <a:ext cy="6880225" cx="910113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47" id="47"/>
          <p:cNvSpPr/>
          <p:nvPr/>
        </p:nvSpPr>
        <p:spPr>
          <a:xfrm>
            <a:off y="-109536" x="-152400"/>
            <a:ext cy="7083425" cx="819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48" id="48"/>
          <p:cNvSpPr/>
          <p:nvPr/>
        </p:nvSpPr>
        <p:spPr>
          <a:xfrm>
            <a:off y="188911" x="8388350"/>
            <a:ext cy="523875" cx="506411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49" id="49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4572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9144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13716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18288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0" id="50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marR="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3675" marR="0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2400" marR="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8750" marR="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8750" marR="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1" id="51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52" id="52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3" id="53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63" id="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4" id="64"/>
          <p:cNvSpPr/>
          <p:nvPr/>
        </p:nvSpPr>
        <p:spPr>
          <a:xfrm>
            <a:off y="0" x="42861"/>
            <a:ext cy="6880225" cx="9101137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name="Shape 65" id="65"/>
          <p:cNvSpPr/>
          <p:nvPr/>
        </p:nvSpPr>
        <p:spPr>
          <a:xfrm>
            <a:off y="-109536" x="-152400"/>
            <a:ext cy="7083425" cx="81915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66" id="66"/>
          <p:cNvSpPr/>
          <p:nvPr/>
        </p:nvSpPr>
        <p:spPr>
          <a:xfrm>
            <a:off y="188911" x="8388350"/>
            <a:ext cy="523875" cx="50641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67" id="67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4572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9144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13716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18288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8" id="68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marR="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3675" marR="0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2400" marR="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8750" marR="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8750" marR="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9" id="69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70" id="70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1" id="71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4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78" id="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9" id="79"/>
          <p:cNvSpPr/>
          <p:nvPr/>
        </p:nvSpPr>
        <p:spPr>
          <a:xfrm>
            <a:off y="0" x="42861"/>
            <a:ext cy="6880225" cx="9101137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name="Shape 80" id="80"/>
          <p:cNvSpPr/>
          <p:nvPr/>
        </p:nvSpPr>
        <p:spPr>
          <a:xfrm>
            <a:off y="-109536" x="-152400"/>
            <a:ext cy="7083425" cx="81915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81" id="81"/>
          <p:cNvSpPr/>
          <p:nvPr/>
        </p:nvSpPr>
        <p:spPr>
          <a:xfrm>
            <a:off y="188911" x="8388350"/>
            <a:ext cy="523875" cx="50641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82" id="82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4572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9144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13716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18288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83" id="83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marR="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3675" marR="0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2400" marR="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8750" marR="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8750" marR="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84" id="84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85" id="85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86" id="86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5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91" id="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2" id="92"/>
          <p:cNvSpPr/>
          <p:nvPr/>
        </p:nvSpPr>
        <p:spPr>
          <a:xfrm>
            <a:off y="0" x="42861"/>
            <a:ext cy="6880225" cx="9101137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name="Shape 93" id="93"/>
          <p:cNvSpPr/>
          <p:nvPr/>
        </p:nvSpPr>
        <p:spPr>
          <a:xfrm>
            <a:off y="-109536" x="-152400"/>
            <a:ext cy="7083425" cx="81915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94" id="94"/>
          <p:cNvSpPr/>
          <p:nvPr/>
        </p:nvSpPr>
        <p:spPr>
          <a:xfrm>
            <a:off y="188911" x="8388350"/>
            <a:ext cy="523875" cx="50641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95" id="95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4572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9144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13716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18288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6" id="96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marR="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3675" marR="0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2400" marR="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8750" marR="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8750" marR="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7" id="97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98" id="98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9" id="99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6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104" id="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5" id="105"/>
          <p:cNvSpPr/>
          <p:nvPr/>
        </p:nvSpPr>
        <p:spPr>
          <a:xfrm>
            <a:off y="0" x="42861"/>
            <a:ext cy="6880225" cx="9101137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name="Shape 106" id="106"/>
          <p:cNvSpPr/>
          <p:nvPr/>
        </p:nvSpPr>
        <p:spPr>
          <a:xfrm>
            <a:off y="-109536" x="-152400"/>
            <a:ext cy="7083425" cx="81915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107" id="107"/>
          <p:cNvSpPr/>
          <p:nvPr/>
        </p:nvSpPr>
        <p:spPr>
          <a:xfrm>
            <a:off y="188911" x="8388350"/>
            <a:ext cy="523875" cx="50641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108" id="108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4572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9144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13716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18288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09" id="109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marR="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3675" marR="0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2400" marR="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8750" marR="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8750" marR="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10" id="110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11" id="111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12" id="112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7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116" id="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7" id="117"/>
          <p:cNvSpPr/>
          <p:nvPr/>
        </p:nvSpPr>
        <p:spPr>
          <a:xfrm>
            <a:off y="0" x="42861"/>
            <a:ext cy="6880225" cx="9101137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name="Shape 118" id="118"/>
          <p:cNvSpPr/>
          <p:nvPr/>
        </p:nvSpPr>
        <p:spPr>
          <a:xfrm>
            <a:off y="-109536" x="-152400"/>
            <a:ext cy="7083425" cx="81915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119" id="119"/>
          <p:cNvSpPr/>
          <p:nvPr/>
        </p:nvSpPr>
        <p:spPr>
          <a:xfrm>
            <a:off y="188911" x="8459786"/>
            <a:ext cy="523875" cx="5048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120" id="120"/>
          <p:cNvSpPr txBox="1"/>
          <p:nvPr>
            <p:ph type="title"/>
          </p:nvPr>
        </p:nvSpPr>
        <p:spPr>
          <a:xfrm>
            <a:off y="274637" x="762000"/>
            <a:ext cy="1143000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4572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9144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13716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1828800" rtl="0">
              <a:spcBef>
                <a:spcPts val="0"/>
              </a:spcBef>
              <a:spcAft>
                <a:spcPts val="0"/>
              </a:spcAft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1" id="121"/>
          <p:cNvSpPr txBox="1"/>
          <p:nvPr>
            <p:ph type="body" idx="1"/>
          </p:nvPr>
        </p:nvSpPr>
        <p:spPr>
          <a:xfrm>
            <a:off y="1600200" x="762000"/>
            <a:ext cy="4525961" cx="807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34950" marR="0" algn="l" marL="3429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3675" marR="0" algn="l" marL="74295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52400" marR="0" algn="l" marL="1143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8750" marR="0" algn="l" marL="16002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8750" marR="0" algn="l" marL="2057400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2" id="122"/>
          <p:cNvSpPr txBox="1"/>
          <p:nvPr>
            <p:ph type="dt" idx="10"/>
          </p:nvPr>
        </p:nvSpPr>
        <p:spPr>
          <a:xfrm>
            <a:off y="6356350" x="7620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23" id="123"/>
          <p:cNvSpPr txBox="1"/>
          <p:nvPr>
            <p:ph type="ftr" idx="11"/>
          </p:nvPr>
        </p:nvSpPr>
        <p:spPr>
          <a:xfrm>
            <a:off y="6356350" x="33528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4" id="124"/>
          <p:cNvSpPr txBox="1"/>
          <p:nvPr>
            <p:ph type="sldNum" idx="12"/>
          </p:nvPr>
        </p:nvSpPr>
        <p:spPr>
          <a:xfrm>
            <a:off y="6356350" x="67056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8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7.jpg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6.xml"/><Relationship Type="http://schemas.openxmlformats.org/officeDocument/2006/relationships/image" Id="rId3" Target="../media/image03.jpg"/></Relationships>
</file>

<file path=ppt/slides/_rels/slide1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1.xml"/><Relationship Type="http://schemas.openxmlformats.org/officeDocument/2006/relationships/slideLayout" Id="rId1" Target="../slideLayouts/slideLayout6.xml"/><Relationship Type="http://schemas.openxmlformats.org/officeDocument/2006/relationships/image" Id="rId3" Target="../media/image03.jpg"/></Relationships>
</file>

<file path=ppt/slides/_rels/slide1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2.xml"/><Relationship Type="http://schemas.openxmlformats.org/officeDocument/2006/relationships/slideLayout" Id="rId1" Target="../slideLayouts/slideLayout6.xml"/><Relationship Type="http://schemas.openxmlformats.org/officeDocument/2006/relationships/image" Id="rId4" Target="../media/image05.png"/><Relationship Type="http://schemas.openxmlformats.org/officeDocument/2006/relationships/image" Id="rId3" Target="../media/image03.jpg"/></Relationships>
</file>

<file path=ppt/slides/_rels/slide1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3.xml"/><Relationship Type="http://schemas.openxmlformats.org/officeDocument/2006/relationships/slideLayout" Id="rId1" Target="../slideLayouts/slideLayout6.xml"/><Relationship Type="http://schemas.openxmlformats.org/officeDocument/2006/relationships/image" Id="rId3" Target="../media/image03.jpg"/></Relationships>
</file>

<file path=ppt/slides/_rels/slide1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4.xml"/><Relationship Type="http://schemas.openxmlformats.org/officeDocument/2006/relationships/slideLayout" Id="rId1" Target="../slideLayouts/slideLayout6.xml"/><Relationship Type="http://schemas.openxmlformats.org/officeDocument/2006/relationships/image" Id="rId3" Target="../media/image03.jpg"/></Relationships>
</file>

<file path=ppt/slides/_rels/slide1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5.xml"/><Relationship Type="http://schemas.openxmlformats.org/officeDocument/2006/relationships/slideLayout" Id="rId1" Target="../slideLayouts/slideLayout6.xml"/><Relationship Type="http://schemas.openxmlformats.org/officeDocument/2006/relationships/image" Id="rId3" Target="../media/image03.jpg"/></Relationships>
</file>

<file path=ppt/slides/_rels/slide1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6.xml"/><Relationship Type="http://schemas.openxmlformats.org/officeDocument/2006/relationships/slideLayout" Id="rId1" Target="../slideLayouts/slideLayout4.xml"/><Relationship Type="http://schemas.openxmlformats.org/officeDocument/2006/relationships/image" Id="rId4" Target="../media/image10.jpg"/><Relationship Type="http://schemas.openxmlformats.org/officeDocument/2006/relationships/image" Id="rId3" Target="../media/image06.jpg"/></Relationships>
</file>

<file path=ppt/slides/_rels/slide1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7.xml"/><Relationship Type="http://schemas.openxmlformats.org/officeDocument/2006/relationships/slideLayout" Id="rId1" Target="../slideLayouts/slideLayout6.xml"/><Relationship Type="http://schemas.openxmlformats.org/officeDocument/2006/relationships/image" Id="rId4" Target="../media/image15.jpg"/><Relationship Type="http://schemas.openxmlformats.org/officeDocument/2006/relationships/image" Id="rId3" Target="../media/image03.jpg"/><Relationship Type="http://schemas.openxmlformats.org/officeDocument/2006/relationships/image" Id="rId5" Target="../media/image17.jpg"/></Relationships>
</file>

<file path=ppt/slides/_rels/slide1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8.xml"/><Relationship Type="http://schemas.openxmlformats.org/officeDocument/2006/relationships/slideLayout" Id="rId1" Target="../slideLayouts/slideLayout6.xml"/><Relationship Type="http://schemas.openxmlformats.org/officeDocument/2006/relationships/image" Id="rId4" Target="../media/image08.jpg"/><Relationship Type="http://schemas.openxmlformats.org/officeDocument/2006/relationships/image" Id="rId3" Target="../media/image03.jpg"/></Relationships>
</file>

<file path=ppt/slides/_rels/slide1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9.xml"/><Relationship Type="http://schemas.openxmlformats.org/officeDocument/2006/relationships/slideLayout" Id="rId1" Target="../slideLayouts/slideLayout6.xml"/><Relationship Type="http://schemas.openxmlformats.org/officeDocument/2006/relationships/image" Id="rId4" Target="../media/image11.jpg"/><Relationship Type="http://schemas.openxmlformats.org/officeDocument/2006/relationships/image" Id="rId3" Target="../media/image03.jpg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6.xml"/><Relationship Type="http://schemas.openxmlformats.org/officeDocument/2006/relationships/image" Id="rId3" Target="../media/image03.jpg"/></Relationships>
</file>

<file path=ppt/slides/_rels/slide2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0.xml"/><Relationship Type="http://schemas.openxmlformats.org/officeDocument/2006/relationships/slideLayout" Id="rId1" Target="../slideLayouts/slideLayout6.xml"/><Relationship Type="http://schemas.openxmlformats.org/officeDocument/2006/relationships/image" Id="rId4" Target="../media/image14.jpg"/><Relationship Type="http://schemas.openxmlformats.org/officeDocument/2006/relationships/image" Id="rId3" Target="../media/image03.jpg"/><Relationship Type="http://schemas.openxmlformats.org/officeDocument/2006/relationships/image" Id="rId5" Target="../media/image13.jpg"/></Relationships>
</file>

<file path=ppt/slides/_rels/slide2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1.xml"/><Relationship Type="http://schemas.openxmlformats.org/officeDocument/2006/relationships/slideLayout" Id="rId1" Target="../slideLayouts/slideLayout4.xml"/><Relationship Type="http://schemas.openxmlformats.org/officeDocument/2006/relationships/image" Id="rId4" Target="../media/image18.jpg"/><Relationship Type="http://schemas.openxmlformats.org/officeDocument/2006/relationships/image" Id="rId3" Target="../media/image19.jpg"/><Relationship Type="http://schemas.openxmlformats.org/officeDocument/2006/relationships/image" Id="rId5" Target="../media/image16.jpg"/></Relationships>
</file>

<file path=ppt/slides/_rels/slide2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2.xml"/><Relationship Type="http://schemas.openxmlformats.org/officeDocument/2006/relationships/slideLayout" Id="rId1" Target="../slideLayouts/slideLayout4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4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4.xml"/><Relationship Type="http://schemas.openxmlformats.org/officeDocument/2006/relationships/image" Id="rId3" Target="../media/image09.jpg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6.xml"/><Relationship Type="http://schemas.openxmlformats.org/officeDocument/2006/relationships/image" Id="rId3" Target="../media/image03.jpg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6.xml"/><Relationship Type="http://schemas.openxmlformats.org/officeDocument/2006/relationships/image" Id="rId3" Target="../media/image03.jpg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6.xml"/><Relationship Type="http://schemas.openxmlformats.org/officeDocument/2006/relationships/image" Id="rId3" Target="../media/image03.jpg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6.xml"/><Relationship Type="http://schemas.openxmlformats.org/officeDocument/2006/relationships/image" Id="rId3" Target="../media/image03.jpg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6.xml"/><Relationship Type="http://schemas.openxmlformats.org/officeDocument/2006/relationships/image" Id="rId4" Target="../media/image08.jpg"/><Relationship Type="http://schemas.openxmlformats.org/officeDocument/2006/relationships/image" Id="rId3" Target="../media/image0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158" id="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9" id="159"/>
          <p:cNvSpPr txBox="1"/>
          <p:nvPr>
            <p:ph type="ctrTitle"/>
          </p:nvPr>
        </p:nvSpPr>
        <p:spPr>
          <a:xfrm>
            <a:off y="2492375" x="1763711"/>
            <a:ext cy="647700" cx="669924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Arial"/>
              <a:buNone/>
            </a:pPr>
            <a:r>
              <a:rPr lang="zh_TW" i="0" baseline="0" strike="noStrike" sz="4400" b="1" cap="none" u="non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高雄區12年國教入學方式</a:t>
            </a:r>
          </a:p>
        </p:txBody>
      </p:sp>
      <p:sp>
        <p:nvSpPr>
          <p:cNvPr name="Shape 160" id="160"/>
          <p:cNvSpPr/>
          <p:nvPr/>
        </p:nvSpPr>
        <p:spPr>
          <a:xfrm>
            <a:off y="260350" x="1835150"/>
            <a:ext cy="1265237" cx="151288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161" id="161"/>
          <p:cNvSpPr txBox="1"/>
          <p:nvPr/>
        </p:nvSpPr>
        <p:spPr>
          <a:xfrm>
            <a:off y="3860800" x="3059111"/>
            <a:ext cy="1373187" cx="4825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1" cap="none" u="non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  <a:t>報告人：高雄市政府教育局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1" cap="none" u="non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  <a:t>        局長  鄭新輝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1" cap="none" u="non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261" id="2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2" id="262"/>
          <p:cNvSpPr txBox="1"/>
          <p:nvPr/>
        </p:nvSpPr>
        <p:spPr>
          <a:xfrm>
            <a:off y="404812" x="3132136"/>
            <a:ext cy="762000" cx="32416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22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作業流程</a:t>
            </a:r>
          </a:p>
        </p:txBody>
      </p:sp>
      <p:grpSp>
        <p:nvGrpSpPr>
          <p:cNvPr name="Shape 263" id="263"/>
          <p:cNvGrpSpPr/>
          <p:nvPr/>
        </p:nvGrpSpPr>
        <p:grpSpPr>
          <a:xfrm>
            <a:off y="1557336" x="971549"/>
            <a:ext cy="4305299" cx="7869236"/>
            <a:chOff y="1773236" x="971549"/>
            <a:chExt cy="4305299" cx="7869236"/>
          </a:xfrm>
        </p:grpSpPr>
        <p:grpSp>
          <p:nvGrpSpPr>
            <p:cNvPr name="Shape 264" id="264"/>
            <p:cNvGrpSpPr/>
            <p:nvPr/>
          </p:nvGrpSpPr>
          <p:grpSpPr>
            <a:xfrm>
              <a:off y="1773236" x="971549"/>
              <a:ext cy="4305299" cx="3497262"/>
              <a:chOff y="1295400" x="457200"/>
              <a:chExt cy="4952999" cx="3657600"/>
            </a:xfrm>
          </p:grpSpPr>
          <p:sp>
            <p:nvSpPr>
              <p:cNvPr name="Shape 265" id="265"/>
              <p:cNvSpPr/>
              <p:nvPr/>
            </p:nvSpPr>
            <p:spPr>
              <a:xfrm>
                <a:off y="1600200" x="457200"/>
                <a:ext cy="4648199" cx="3657600"/>
              </a:xfrm>
              <a:prstGeom prst="roundRect">
                <a:avLst>
                  <a:gd name="adj" fmla="val 1215"/>
                </a:avLst>
              </a:prstGeom>
              <a:solidFill>
                <a:srgbClr val="8888B8"/>
              </a:solidFill>
              <a:ln>
                <a:noFill/>
              </a:ln>
            </p:spPr>
            <p:txBody>
              <a:bodyPr bIns="45700" tIns="45700" lIns="91425" anchor="ctr" anchorCtr="0" rIns="91425">
                <a:spAutoFit/>
              </a:bodyPr>
              <a:lstStyle/>
              <a:p/>
            </p:txBody>
          </p:sp>
          <p:sp>
            <p:nvSpPr>
              <p:cNvPr name="Shape 266" id="266"/>
              <p:cNvSpPr/>
              <p:nvPr/>
            </p:nvSpPr>
            <p:spPr>
              <a:xfrm>
                <a:off y="1295400" x="914400"/>
                <a:ext cy="609599" cx="2747961"/>
              </a:xfrm>
              <a:prstGeom prst="roundRect">
                <a:avLst>
                  <a:gd name="adj" fmla="val 16667"/>
                </a:avLst>
              </a:prstGeom>
              <a:solidFill>
                <a:srgbClr val="282878"/>
              </a:solidFill>
              <a:ln>
                <a:noFill/>
              </a:ln>
            </p:spPr>
            <p:txBody>
              <a:bodyPr bIns="45700" tIns="45700" lIns="91425" anchor="ctr" anchorCtr="0" rIns="91425">
                <a:spAutoFit/>
              </a:bodyPr>
              <a:lstStyle/>
              <a:p>
                <a:pPr indent="0" marR="0" algn="ctr" marL="0" rtl="0" lvl="0">
                  <a:buSzPct val="25000"/>
                  <a:buFont typeface="Arial"/>
                  <a:buNone/>
                </a:pPr>
                <a:r>
                  <a:rPr lang="zh_TW" i="0" baseline="0" strike="noStrike" sz="3600" b="0" cap="none" u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第一階段</a:t>
                </a:r>
              </a:p>
            </p:txBody>
          </p:sp>
        </p:grpSp>
        <p:grpSp>
          <p:nvGrpSpPr>
            <p:cNvPr name="Shape 267" id="267"/>
            <p:cNvGrpSpPr/>
            <p:nvPr/>
          </p:nvGrpSpPr>
          <p:grpSpPr>
            <a:xfrm>
              <a:off y="1773236" x="5343524"/>
              <a:ext cy="4305299" cx="3497262"/>
              <a:chOff y="1295400" x="5029200"/>
              <a:chExt cy="4952999" cx="3657600"/>
            </a:xfrm>
          </p:grpSpPr>
          <p:sp>
            <p:nvSpPr>
              <p:cNvPr name="Shape 268" id="268"/>
              <p:cNvSpPr/>
              <p:nvPr/>
            </p:nvSpPr>
            <p:spPr>
              <a:xfrm>
                <a:off y="1600200" x="5029200"/>
                <a:ext cy="4648199" cx="3657600"/>
              </a:xfrm>
              <a:prstGeom prst="roundRect">
                <a:avLst>
                  <a:gd name="adj" fmla="val 1215"/>
                </a:avLst>
              </a:prstGeom>
              <a:solidFill>
                <a:srgbClr val="E0DB20"/>
              </a:solidFill>
              <a:ln>
                <a:noFill/>
              </a:ln>
            </p:spPr>
            <p:txBody>
              <a:bodyPr bIns="45700" tIns="45700" lIns="91425" anchor="ctr" anchorCtr="0" rIns="91425">
                <a:spAutoFit/>
              </a:bodyPr>
              <a:lstStyle/>
              <a:p/>
            </p:txBody>
          </p:sp>
          <p:sp>
            <p:nvSpPr>
              <p:cNvPr name="Shape 269" id="269"/>
              <p:cNvSpPr/>
              <p:nvPr/>
            </p:nvSpPr>
            <p:spPr>
              <a:xfrm>
                <a:off y="1295400" x="5486400"/>
                <a:ext cy="609599" cx="2747961"/>
              </a:xfrm>
              <a:prstGeom prst="roundRect">
                <a:avLst>
                  <a:gd name="adj" fmla="val 16667"/>
                </a:avLst>
              </a:prstGeom>
              <a:solidFill>
                <a:srgbClr val="908E30"/>
              </a:solidFill>
              <a:ln>
                <a:noFill/>
              </a:ln>
            </p:spPr>
            <p:txBody>
              <a:bodyPr bIns="45700" tIns="45700" lIns="91425" anchor="ctr" anchorCtr="0" rIns="91425">
                <a:spAutoFit/>
              </a:bodyPr>
              <a:lstStyle/>
              <a:p>
                <a:pPr indent="0" marR="0" algn="ctr" marL="0" rtl="0" lvl="0">
                  <a:buSzPct val="25000"/>
                  <a:buFont typeface="Arial"/>
                  <a:buNone/>
                </a:pPr>
                <a:r>
                  <a:rPr lang="zh_TW" i="0" baseline="0" strike="noStrike" sz="3600" b="0" cap="none" u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第二階段</a:t>
                </a:r>
              </a:p>
            </p:txBody>
          </p:sp>
        </p:grpSp>
        <p:sp>
          <p:nvSpPr>
            <p:cNvPr name="Shape 270" id="270"/>
            <p:cNvSpPr txBox="1"/>
            <p:nvPr/>
          </p:nvSpPr>
          <p:spPr>
            <a:xfrm>
              <a:off y="2636836" x="1116012"/>
              <a:ext cy="2100261" cx="3240087"/>
            </a:xfrm>
            <a:prstGeom prst="rect">
              <a:avLst/>
            </a:prstGeom>
            <a:noFill/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特色招生前辦理</a:t>
              </a:r>
            </a:p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1" cap="none" u="none">
                  <a:solidFill>
                    <a:srgbClr val="66FF33"/>
                  </a:solidFill>
                  <a:latin typeface="Arial"/>
                  <a:ea typeface="Arial"/>
                  <a:cs typeface="Arial"/>
                  <a:sym typeface="Arial"/>
                </a:rPr>
                <a:t>每位學生至多選擇報</a:t>
              </a:r>
            </a:p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SzPct val="25000"/>
                <a:buFont typeface="Arial"/>
                <a:buNone/>
              </a:pPr>
              <a:r>
                <a:rPr lang="zh_TW" i="0" baseline="0" strike="noStrike" sz="2400" b="1" cap="none" u="none">
                  <a:solidFill>
                    <a:srgbClr val="66FF33"/>
                  </a:solidFill>
                  <a:latin typeface="Arial"/>
                  <a:ea typeface="Arial"/>
                  <a:cs typeface="Arial"/>
                  <a:sym typeface="Arial"/>
                </a:rPr>
                <a:t>  名3所學校</a:t>
              </a:r>
              <a:r>
                <a:rPr lang="zh_TW" i="0" baseline="0" strike="noStrike" sz="18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。</a:t>
              </a: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1" cap="none" u="none">
                  <a:solidFill>
                    <a:srgbClr val="FFCC66"/>
                  </a:solidFill>
                  <a:latin typeface="Arial"/>
                  <a:ea typeface="Arial"/>
                  <a:cs typeface="Arial"/>
                  <a:sym typeface="Arial"/>
                </a:rPr>
                <a:t>同一所高職可填寫多</a:t>
              </a:r>
            </a:p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SzPct val="25000"/>
                <a:buFont typeface="Arial"/>
                <a:buNone/>
              </a:pPr>
              <a:r>
                <a:rPr lang="zh_TW" i="0" baseline="0" strike="noStrike" sz="2400" b="1" cap="none" u="none">
                  <a:solidFill>
                    <a:srgbClr val="FFCC66"/>
                  </a:solidFill>
                  <a:latin typeface="Arial"/>
                  <a:ea typeface="Arial"/>
                  <a:cs typeface="Arial"/>
                  <a:sym typeface="Arial"/>
                </a:rPr>
                <a:t>  科志願</a:t>
              </a: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。  </a:t>
              </a:r>
            </a:p>
          </p:txBody>
        </p:sp>
        <p:sp>
          <p:nvSpPr>
            <p:cNvPr name="Shape 271" id="271"/>
            <p:cNvSpPr txBox="1"/>
            <p:nvPr/>
          </p:nvSpPr>
          <p:spPr>
            <a:xfrm>
              <a:off y="2566986" x="5580062"/>
              <a:ext cy="3414712" cx="3240087"/>
            </a:xfrm>
            <a:prstGeom prst="rect">
              <a:avLst/>
            </a:prstGeom>
            <a:noFill/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1" cap="none" u="none">
                  <a:solidFill>
                    <a:srgbClr val="CC3300"/>
                  </a:solidFill>
                  <a:latin typeface="Arial"/>
                  <a:ea typeface="Arial"/>
                  <a:cs typeface="Arial"/>
                  <a:sym typeface="Arial"/>
                </a:rPr>
                <a:t>第一階段未額滿的高</a:t>
              </a:r>
            </a:p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SzPct val="25000"/>
                <a:buFont typeface="Arial"/>
                <a:buNone/>
              </a:pPr>
              <a:r>
                <a:rPr lang="zh_TW" i="0" baseline="0" strike="noStrike" sz="2400" b="1" cap="none" u="none">
                  <a:solidFill>
                    <a:srgbClr val="CC3300"/>
                  </a:solidFill>
                  <a:latin typeface="Arial"/>
                  <a:ea typeface="Arial"/>
                  <a:cs typeface="Arial"/>
                  <a:sym typeface="Arial"/>
                </a:rPr>
                <a:t>  中高職名額於特色招</a:t>
              </a:r>
            </a:p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SzPct val="25000"/>
                <a:buFont typeface="Arial"/>
                <a:buNone/>
              </a:pPr>
              <a:r>
                <a:rPr lang="zh_TW" i="0" baseline="0" strike="noStrike" sz="2400" b="1" cap="none" u="none">
                  <a:solidFill>
                    <a:srgbClr val="CC3300"/>
                  </a:solidFill>
                  <a:latin typeface="Arial"/>
                  <a:ea typeface="Arial"/>
                  <a:cs typeface="Arial"/>
                  <a:sym typeface="Arial"/>
                </a:rPr>
                <a:t>  生後辦理</a:t>
              </a:r>
              <a:r>
                <a:rPr lang="zh_TW" i="0" baseline="0" strike="noStrike" sz="1800" b="1" cap="none" u="none">
                  <a:solidFill>
                    <a:srgbClr val="CC3300"/>
                  </a:solidFill>
                  <a:latin typeface="Arial"/>
                  <a:ea typeface="Arial"/>
                  <a:cs typeface="Arial"/>
                  <a:sym typeface="Arial"/>
                </a:rPr>
                <a:t>。</a:t>
              </a:r>
            </a:p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每位學生得就尚有缺</a:t>
              </a:r>
            </a:p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SzPct val="25000"/>
                <a:buFont typeface="Arial"/>
                <a:buNone/>
              </a:pP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額學校至多選擇報名</a:t>
              </a:r>
            </a:p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SzPct val="25000"/>
                <a:buFont typeface="Arial"/>
                <a:buNone/>
              </a:pP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3所。 </a:t>
              </a:r>
            </a:p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同一所高職可填寫多</a:t>
              </a:r>
            </a:p>
            <a:p>
              <a:pPr indent="0" marR="0" algn="l" marL="0" rtl="0" lvl="0">
                <a:lnSpc>
                  <a:spcPct val="75000"/>
                </a:lnSpc>
                <a:spcBef>
                  <a:spcPts val="1200"/>
                </a:spcBef>
                <a:buSzPct val="25000"/>
                <a:buFont typeface="Arial"/>
                <a:buNone/>
              </a:pP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科志願。</a:t>
              </a: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sp>
          <p:nvSpPr>
            <p:cNvPr name="Shape 272" id="272"/>
            <p:cNvSpPr/>
            <p:nvPr/>
          </p:nvSpPr>
          <p:spPr>
            <a:xfrm>
              <a:off y="3644900" x="4500562"/>
              <a:ext cy="642936" cx="792162"/>
            </a:xfrm>
            <a:prstGeom prst="rightArrow">
              <a:avLst>
                <a:gd name="adj1" fmla="val 50000"/>
                <a:gd name="adj2" fmla="val 3773"/>
              </a:avLst>
            </a:prstGeom>
            <a:gradFill>
              <a:gsLst>
                <a:gs pos="0">
                  <a:srgbClr val="3366FF"/>
                </a:gs>
                <a:gs pos="100000">
                  <a:srgbClr val="182F76"/>
                </a:gs>
              </a:gsLst>
              <a:lin scaled="0" ang="0"/>
            </a:gra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</p:grp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276" id="2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77" id="277"/>
          <p:cNvSpPr txBox="1"/>
          <p:nvPr/>
        </p:nvSpPr>
        <p:spPr>
          <a:xfrm>
            <a:off y="260350" x="3419475"/>
            <a:ext cy="762000" cx="273685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22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錄取方式</a:t>
            </a:r>
          </a:p>
        </p:txBody>
      </p:sp>
      <p:grpSp>
        <p:nvGrpSpPr>
          <p:cNvPr name="Shape 278" id="278"/>
          <p:cNvGrpSpPr/>
          <p:nvPr/>
        </p:nvGrpSpPr>
        <p:grpSpPr>
          <a:xfrm>
            <a:off y="1341436" x="755649"/>
            <a:ext cy="5184774" cx="8139111"/>
            <a:chOff y="1447800" x="762000"/>
            <a:chExt cy="5029199" cx="7620000"/>
          </a:xfrm>
        </p:grpSpPr>
        <p:sp>
          <p:nvSpPr>
            <p:cNvPr name="Shape 279" id="279"/>
            <p:cNvSpPr/>
            <p:nvPr/>
          </p:nvSpPr>
          <p:spPr>
            <a:xfrm>
              <a:off y="1447800" x="762000"/>
              <a:ext cy="5029199" cx="3048000"/>
            </a:xfrm>
            <a:prstGeom prst="roundRect">
              <a:avLst>
                <a:gd name="adj" fmla="val 1665"/>
              </a:avLst>
            </a:prstGeom>
            <a:solidFill>
              <a:srgbClr val="70D070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280" id="280"/>
            <p:cNvSpPr/>
            <p:nvPr/>
          </p:nvSpPr>
          <p:spPr>
            <a:xfrm>
              <a:off y="2209800" x="3962400"/>
              <a:ext cy="990599" cx="1223961"/>
            </a:xfrm>
            <a:prstGeom prst="rightArrow">
              <a:avLst>
                <a:gd name="adj1" fmla="val 16221"/>
                <a:gd name="adj2" fmla="val 3773"/>
              </a:avLst>
            </a:prstGeom>
            <a:gradFill>
              <a:gsLst>
                <a:gs pos="0">
                  <a:srgbClr val="33CC33"/>
                </a:gs>
                <a:gs pos="100000">
                  <a:srgbClr val="185E18"/>
                </a:gs>
              </a:gsLst>
              <a:lin scaled="0" ang="0"/>
            </a:gra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281" id="281"/>
            <p:cNvSpPr/>
            <p:nvPr/>
          </p:nvSpPr>
          <p:spPr>
            <a:xfrm>
              <a:off y="4724400" x="3962400"/>
              <a:ext cy="990599" cx="1223961"/>
            </a:xfrm>
            <a:prstGeom prst="rightArrow">
              <a:avLst>
                <a:gd name="adj1" fmla="val 16221"/>
                <a:gd name="adj2" fmla="val 3773"/>
              </a:avLst>
            </a:prstGeom>
            <a:gradFill>
              <a:gsLst>
                <a:gs pos="0">
                  <a:srgbClr val="33CC33"/>
                </a:gs>
                <a:gs pos="100000">
                  <a:srgbClr val="185E18"/>
                </a:gs>
              </a:gsLst>
              <a:lin scaled="0" ang="0"/>
            </a:gra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282" id="282"/>
            <p:cNvSpPr/>
            <p:nvPr/>
          </p:nvSpPr>
          <p:spPr>
            <a:xfrm>
              <a:off y="1447800" x="5334000"/>
              <a:ext cy="2438399" cx="3048000"/>
            </a:xfrm>
            <a:prstGeom prst="roundRect">
              <a:avLst>
                <a:gd name="adj" fmla="val 1665"/>
              </a:avLst>
            </a:prstGeom>
            <a:solidFill>
              <a:srgbClr val="60A060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>
              <a:pPr indent="7620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3200" b="1" cap="none" u="none">
                  <a:solidFill>
                    <a:srgbClr val="CC3300"/>
                  </a:solidFill>
                  <a:latin typeface="Arial"/>
                  <a:ea typeface="Arial"/>
                  <a:cs typeface="Arial"/>
                  <a:sym typeface="Arial"/>
                </a:rPr>
                <a:t>第一階段比序</a:t>
              </a:r>
            </a:p>
            <a:p>
              <a:pPr indent="76200" marR="0" algn="l" marL="0" rtl="0" lvl="0">
                <a:buClr>
                  <a:srgbClr val="000000"/>
                </a:buClr>
                <a:buSzPct val="98484"/>
                <a:buFont typeface="Arial"/>
                <a:buChar char="•"/>
              </a:pPr>
              <a:r>
                <a:rPr lang="zh_TW" i="0" baseline="0" strike="noStrike" sz="22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以</a:t>
              </a:r>
              <a:r>
                <a:rPr lang="zh_TW" i="0" baseline="0" strike="noStrike" sz="2200" b="1" cap="none" u="none">
                  <a:solidFill>
                    <a:srgbClr val="FFFF66"/>
                  </a:solidFill>
                  <a:latin typeface="Arial"/>
                  <a:ea typeface="Arial"/>
                  <a:cs typeface="Arial"/>
                  <a:sym typeface="Arial"/>
                </a:rPr>
                <a:t>志願序</a:t>
              </a:r>
              <a:r>
                <a:rPr lang="zh_TW" i="0" baseline="0" strike="noStrike" sz="22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級分、</a:t>
              </a:r>
              <a:r>
                <a:rPr lang="zh_TW" i="0" baseline="0" strike="noStrike" sz="2200" b="1" cap="none" u="none">
                  <a:solidFill>
                    <a:srgbClr val="66FF33"/>
                  </a:solidFill>
                  <a:latin typeface="Arial"/>
                  <a:ea typeface="Arial"/>
                  <a:cs typeface="Arial"/>
                  <a:sym typeface="Arial"/>
                </a:rPr>
                <a:t>多元發展項目</a:t>
              </a:r>
              <a:r>
                <a:rPr lang="zh_TW" i="0" baseline="0" strike="noStrike" sz="22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級分及</a:t>
              </a:r>
              <a:r>
                <a:rPr lang="zh_TW" i="0" baseline="0" strike="noStrike" sz="2200" b="1" cap="none" u="none">
                  <a:solidFill>
                    <a:srgbClr val="FF99CC"/>
                  </a:solidFill>
                  <a:latin typeface="Arial"/>
                  <a:ea typeface="Arial"/>
                  <a:cs typeface="Arial"/>
                  <a:sym typeface="Arial"/>
                </a:rPr>
                <a:t>國中會考成績</a:t>
              </a:r>
              <a:r>
                <a:rPr lang="zh_TW" i="0" baseline="0" strike="noStrike" sz="22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級分全數採計，依學生之總積分進行比序。</a:t>
              </a:r>
            </a:p>
          </p:txBody>
        </p:sp>
        <p:sp>
          <p:nvSpPr>
            <p:cNvPr name="Shape 283" id="283"/>
            <p:cNvSpPr/>
            <p:nvPr/>
          </p:nvSpPr>
          <p:spPr>
            <a:xfrm>
              <a:off y="4038600" x="5334000"/>
              <a:ext cy="2438399" cx="3048000"/>
            </a:xfrm>
            <a:prstGeom prst="roundRect">
              <a:avLst>
                <a:gd name="adj" fmla="val 1665"/>
              </a:avLst>
            </a:prstGeom>
            <a:solidFill>
              <a:srgbClr val="60A060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>
              <a:pPr indent="7620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3200" b="1" cap="none" u="none">
                  <a:solidFill>
                    <a:srgbClr val="CC3300"/>
                  </a:solidFill>
                  <a:latin typeface="Arial"/>
                  <a:ea typeface="Arial"/>
                  <a:cs typeface="Arial"/>
                  <a:sym typeface="Arial"/>
                </a:rPr>
                <a:t>第二階段比序</a:t>
              </a:r>
            </a:p>
            <a:p>
              <a:pPr indent="76200" marR="0" algn="l" marL="0" rtl="0" lvl="0">
                <a:buClr>
                  <a:srgbClr val="000000"/>
                </a:buClr>
                <a:buSzPct val="98484"/>
                <a:buFont typeface="Arial"/>
                <a:buChar char="•"/>
              </a:pPr>
              <a:r>
                <a:rPr lang="zh_TW" i="0" baseline="0" strike="noStrike" sz="22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第一階段比序後如仍</a:t>
              </a:r>
              <a:r>
                <a:rPr lang="zh_TW" i="0" baseline="0" strike="noStrike" sz="2200" b="1" cap="none" u="none">
                  <a:solidFill>
                    <a:srgbClr val="FFFF66"/>
                  </a:solidFill>
                  <a:latin typeface="Arial"/>
                  <a:ea typeface="Arial"/>
                  <a:cs typeface="Arial"/>
                  <a:sym typeface="Arial"/>
                </a:rPr>
                <a:t>同分時</a:t>
              </a:r>
              <a:r>
                <a:rPr lang="zh_TW" i="0" baseline="0" strike="noStrike" sz="22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辦理。</a:t>
              </a:r>
            </a:p>
            <a:p>
              <a:pPr indent="76200" marR="0" algn="l" marL="0" rtl="0" lvl="0">
                <a:buClr>
                  <a:srgbClr val="000000"/>
                </a:buClr>
                <a:buSzPct val="98484"/>
                <a:buFont typeface="Arial"/>
                <a:buChar char="•"/>
              </a:pPr>
              <a:r>
                <a:rPr lang="zh_TW" i="0" baseline="0" strike="noStrike" sz="22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依</a:t>
              </a:r>
              <a:r>
                <a:rPr lang="zh_TW" i="0" baseline="0" strike="noStrike" sz="2200" b="1" cap="none" u="none">
                  <a:solidFill>
                    <a:srgbClr val="66FF33"/>
                  </a:solidFill>
                  <a:latin typeface="Arial"/>
                  <a:ea typeface="Arial"/>
                  <a:cs typeface="Arial"/>
                  <a:sym typeface="Arial"/>
                </a:rPr>
                <a:t>多元發展項目、</a:t>
              </a:r>
              <a:r>
                <a:rPr lang="zh_TW" i="0" baseline="0" strike="noStrike" sz="2200" b="1" cap="none" u="none">
                  <a:solidFill>
                    <a:srgbClr val="FFFF66"/>
                  </a:solidFill>
                  <a:latin typeface="Arial"/>
                  <a:ea typeface="Arial"/>
                  <a:cs typeface="Arial"/>
                  <a:sym typeface="Arial"/>
                </a:rPr>
                <a:t>志願序</a:t>
              </a:r>
              <a:r>
                <a:rPr lang="zh_TW" i="0" baseline="0" strike="noStrike" sz="2200" b="1" cap="none" u="none">
                  <a:solidFill>
                    <a:srgbClr val="66FF33"/>
                  </a:solidFill>
                  <a:latin typeface="Arial"/>
                  <a:ea typeface="Arial"/>
                  <a:cs typeface="Arial"/>
                  <a:sym typeface="Arial"/>
                </a:rPr>
                <a:t>、</a:t>
              </a:r>
              <a:r>
                <a:rPr lang="zh_TW" i="0" baseline="0" strike="noStrike" sz="2200" b="1" cap="none" u="none">
                  <a:solidFill>
                    <a:srgbClr val="FF99CC"/>
                  </a:solidFill>
                  <a:latin typeface="Arial"/>
                  <a:ea typeface="Arial"/>
                  <a:cs typeface="Arial"/>
                  <a:sym typeface="Arial"/>
                </a:rPr>
                <a:t>國中會考成績</a:t>
              </a:r>
              <a:r>
                <a:rPr lang="zh_TW" i="0" baseline="0" strike="noStrike" sz="22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依序進行第二階段比序。</a:t>
              </a:r>
            </a:p>
          </p:txBody>
        </p:sp>
      </p:grpSp>
      <p:sp>
        <p:nvSpPr>
          <p:cNvPr name="Shape 284" id="284"/>
          <p:cNvSpPr txBox="1"/>
          <p:nvPr/>
        </p:nvSpPr>
        <p:spPr>
          <a:xfrm>
            <a:off y="1989136" x="900112"/>
            <a:ext cy="3925887" cx="273685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1" cap="none" u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報名人數未超過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  招生名額時，全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  額錄取，但以錄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  取1所學校為限</a:t>
            </a:r>
          </a:p>
          <a:p>
            <a:pPr indent="0" marR="0" algn="l" marL="0" rtl="0" lvl="0"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報名人數超過招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生名額時，依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「超額比序項目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積分對照表」分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階段比序。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288" id="2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89" id="289"/>
          <p:cNvSpPr txBox="1"/>
          <p:nvPr/>
        </p:nvSpPr>
        <p:spPr>
          <a:xfrm>
            <a:off y="1196975" x="1693861"/>
            <a:ext cy="457200" cx="628014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高雄區超額比序</a:t>
            </a:r>
            <a:r>
              <a:rPr lang="zh_TW" i="0" baseline="0" strike="noStrike" sz="2400" b="1" cap="none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項目</a:t>
            </a: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積分對照表</a:t>
            </a:r>
            <a:r>
              <a:rPr lang="zh_TW" i="0" baseline="0" strike="noStrike" sz="2400" b="1" cap="none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（草案簡表）</a:t>
            </a:r>
          </a:p>
        </p:txBody>
      </p:sp>
      <p:cxnSp>
        <p:nvCxnSpPr>
          <p:cNvPr name="Shape 290" id="290"/>
          <p:cNvCxnSpPr/>
          <p:nvPr/>
        </p:nvCxnSpPr>
        <p:spPr>
          <a:xfrm>
            <a:off y="1384300" x="3398837"/>
            <a:ext cy="0" cx="0"/>
          </a:xfrm>
          <a:prstGeom prst="straightConnector1">
            <a:avLst/>
          </a:prstGeom>
          <a:noFill/>
          <a:ln w="12700" cap="rnd">
            <a:solidFill>
              <a:srgbClr val="000000"/>
            </a:solidFill>
            <a:prstDash val="solid"/>
            <a:miter/>
            <a:headEnd len="med" type="none" w="med"/>
            <a:tailEnd len="med" type="none" w="med"/>
          </a:ln>
        </p:spPr>
      </p:cxnSp>
      <p:cxnSp>
        <p:nvCxnSpPr>
          <p:cNvPr name="Shape 291" id="291"/>
          <p:cNvCxnSpPr/>
          <p:nvPr/>
        </p:nvCxnSpPr>
        <p:spPr>
          <a:xfrm>
            <a:off y="1384300" x="4910137"/>
            <a:ext cy="0" cx="0"/>
          </a:xfrm>
          <a:prstGeom prst="straightConnector1">
            <a:avLst/>
          </a:prstGeom>
          <a:noFill/>
          <a:ln w="12700" cap="rnd">
            <a:solidFill>
              <a:srgbClr val="000000"/>
            </a:solidFill>
            <a:prstDash val="solid"/>
            <a:miter/>
            <a:headEnd len="med" type="none" w="med"/>
            <a:tailEnd len="med" type="none" w="med"/>
          </a:ln>
        </p:spPr>
      </p:cxnSp>
      <p:cxnSp>
        <p:nvCxnSpPr>
          <p:cNvPr name="Shape 292" id="292"/>
          <p:cNvCxnSpPr/>
          <p:nvPr/>
        </p:nvCxnSpPr>
        <p:spPr>
          <a:xfrm>
            <a:off y="2206625" x="4910137"/>
            <a:ext cy="0" cx="0"/>
          </a:xfrm>
          <a:prstGeom prst="straightConnector1">
            <a:avLst/>
          </a:prstGeom>
          <a:noFill/>
          <a:ln w="12700" cap="rnd">
            <a:solidFill>
              <a:srgbClr val="000000"/>
            </a:solidFill>
            <a:prstDash val="solid"/>
            <a:miter/>
            <a:headEnd len="med" type="none" w="med"/>
            <a:tailEnd len="med" type="none" w="med"/>
          </a:ln>
        </p:spPr>
      </p:cxnSp>
      <p:graphicFrame>
        <p:nvGraphicFramePr>
          <p:cNvPr name="Shape 293" id="293"/>
          <p:cNvGraphicFramePr/>
          <p:nvPr/>
        </p:nvGraphicFramePr>
        <p:xfrm>
          <a:off y="1844675" x="827087"/>
          <a:ext cy="3000000" cx="3000000"/>
        </p:xfrm>
        <a:graphic>
          <a:graphicData uri="http://schemas.openxmlformats.org/drawingml/2006/table">
            <a:tbl>
              <a:tblPr>
                <a:noFill/>
                <a:tableStyleId>{DC8DE63B-2ACE-4409-B990-A0309DA49AAF}</a:tableStyleId>
              </a:tblPr>
              <a:tblGrid>
                <a:gridCol w="2297100"/>
                <a:gridCol w="3344850"/>
                <a:gridCol w="2435225"/>
              </a:tblGrid>
              <a:tr h="431800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CC3300"/>
                          </a:solidFill>
                        </a:rPr>
                        <a:t>項目配分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CC3300"/>
                          </a:solidFill>
                        </a:rPr>
                        <a:t>項目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CC3300"/>
                          </a:solidFill>
                        </a:rPr>
                        <a:t>採計上限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  <a:tr h="396875">
                <a:tc gridSpan="2"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8000"/>
                          </a:solidFill>
                        </a:rPr>
                        <a:t>志願序級分（30分）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 hMerge="1"/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0000"/>
                          </a:solidFill>
                        </a:rPr>
                        <a:t>上限30分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  <a:tr h="395275">
                <a:tc rowSpan="7"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8000"/>
                          </a:solidFill>
                        </a:rPr>
                        <a:t>多元發展項目級分</a:t>
                      </a:r>
                    </a:p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8000"/>
                          </a:solidFill>
                        </a:rPr>
                        <a:t>（40分）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FF3300"/>
                          </a:solidFill>
                        </a:rPr>
                        <a:t>競賽表現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FF3300"/>
                          </a:solidFill>
                        </a:rPr>
                        <a:t>上限20分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  <a:tr h="396875">
                <a:tc vMerge="1"/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0000"/>
                          </a:solidFill>
                        </a:rPr>
                        <a:t>幹部任期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0000"/>
                          </a:solidFill>
                        </a:rPr>
                        <a:t>上限10分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  <a:tr h="395275">
                <a:tc vMerge="1"/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0000"/>
                          </a:solidFill>
                        </a:rPr>
                        <a:t>獎勵紀錄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0000"/>
                          </a:solidFill>
                        </a:rPr>
                        <a:t>上限10分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  <a:tr h="396875">
                <a:tc vMerge="1"/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0000"/>
                          </a:solidFill>
                        </a:rPr>
                        <a:t>均衡學習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0000"/>
                          </a:solidFill>
                        </a:rPr>
                        <a:t>上限10分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  <a:tr h="396875">
                <a:tc vMerge="1"/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FF3300"/>
                          </a:solidFill>
                        </a:rPr>
                        <a:t>體適能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FF3300"/>
                          </a:solidFill>
                        </a:rPr>
                        <a:t>上限20分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  <a:tr h="395275">
                <a:tc vMerge="1"/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FF3300"/>
                          </a:solidFill>
                        </a:rPr>
                        <a:t>檢定、證照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FF3300"/>
                          </a:solidFill>
                        </a:rPr>
                        <a:t>上限20分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  <a:tr h="438150">
                <a:tc vMerge="1"/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0000"/>
                          </a:solidFill>
                        </a:rPr>
                        <a:t>具志工（志願）服務經歷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0000"/>
                          </a:solidFill>
                        </a:rPr>
                        <a:t>上限10分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  <a:tr h="701675">
                <a:tc gridSpan="2">
                  <a:txBody>
                    <a:bodyPr>
                      <a:spAutoFit/>
                    </a:bodyPr>
                    <a:lstStyle/>
                    <a:p>
                      <a:pPr algn="ctr"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8000"/>
                          </a:solidFill>
                        </a:rPr>
                        <a:t>國中會考成績級分（30分）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 hMerge="1"/>
                <a:tc>
                  <a:txBody>
                    <a:bodyPr>
                      <a:sp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0000"/>
                          </a:solidFill>
                        </a:rPr>
                        <a:t>單科上限6分</a:t>
                      </a:r>
                    </a:p>
                    <a:p>
                      <a:pPr rtl="0" lv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zh_TW" sz="2000" b="1">
                          <a:solidFill>
                            <a:srgbClr val="000000"/>
                          </a:solidFill>
                        </a:rPr>
                        <a:t>五科上限30分</a:t>
                      </a:r>
                    </a:p>
                  </a:txBody>
                  <a:tcPr marB="0" marT="0" anchor="ctr" marR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</a:tbl>
          </a:graphicData>
        </a:graphic>
      </p:graphicFrame>
      <p:sp>
        <p:nvSpPr>
          <p:cNvPr name="Shape 294" id="294"/>
          <p:cNvSpPr txBox="1"/>
          <p:nvPr/>
        </p:nvSpPr>
        <p:spPr>
          <a:xfrm>
            <a:off y="333375" x="2987675"/>
            <a:ext cy="701674" cx="403224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2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0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超額比序項目</a:t>
            </a:r>
          </a:p>
        </p:txBody>
      </p:sp>
      <p:sp>
        <p:nvSpPr>
          <p:cNvPr name="Shape 295" id="295"/>
          <p:cNvSpPr/>
          <p:nvPr/>
        </p:nvSpPr>
        <p:spPr>
          <a:xfrm>
            <a:off y="6365875" x="755650"/>
            <a:ext cy="325437" cx="80644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299" id="2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300" id="300"/>
          <p:cNvGrpSpPr/>
          <p:nvPr/>
        </p:nvGrpSpPr>
        <p:grpSpPr>
          <a:xfrm>
            <a:off y="476250" x="1258887"/>
            <a:ext cy="5167311" cx="6911974"/>
            <a:chOff y="476250" x="1258887"/>
            <a:chExt cy="5167311" cx="6911974"/>
          </a:xfrm>
        </p:grpSpPr>
        <p:sp>
          <p:nvSpPr>
            <p:cNvPr name="Shape 301" id="301"/>
            <p:cNvSpPr/>
            <p:nvPr/>
          </p:nvSpPr>
          <p:spPr>
            <a:xfrm>
              <a:off y="765175" x="1258887"/>
              <a:ext cy="1655761" cx="6911974"/>
            </a:xfrm>
            <a:prstGeom prst="roundRect">
              <a:avLst>
                <a:gd name="adj" fmla="val 1629"/>
              </a:avLst>
            </a:prstGeom>
            <a:solidFill>
              <a:srgbClr val="F6BABA"/>
            </a:solidFill>
            <a:ln w="38100" cap="rnd">
              <a:solidFill>
                <a:srgbClr val="800000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bIns="45700" tIns="180000" lIns="91425" anchor="t" anchorCtr="0" rIns="91425">
              <a:spAutoFit/>
            </a:bodyPr>
            <a:lstStyle/>
            <a:p>
              <a:pPr indent="0" marR="0" algn="l" marL="0" rtl="0" lvl="0">
                <a:buClr>
                  <a:srgbClr val="000000"/>
                </a:buClr>
                <a:buSzPct val="172619"/>
                <a:buFont typeface="Arial"/>
                <a:buChar char="•"/>
              </a:pPr>
              <a:r>
                <a:rPr lang="zh_TW"/>
                <a:t>
</a:t>
              </a: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第1志願序（30分）</a:t>
              </a:r>
            </a:p>
            <a:p>
              <a:pPr indent="0" marR="0" algn="l" marL="0" rtl="0" lvl="0"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第2志願序（20分） </a:t>
              </a:r>
            </a:p>
            <a:p>
              <a:pPr indent="0" marR="0" algn="l" marL="0" rtl="0" lvl="0"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第3志願序（10分）</a:t>
              </a:r>
            </a:p>
          </p:txBody>
        </p:sp>
        <p:sp>
          <p:nvSpPr>
            <p:cNvPr name="Shape 302" id="302"/>
            <p:cNvSpPr/>
            <p:nvPr/>
          </p:nvSpPr>
          <p:spPr>
            <a:xfrm>
              <a:off y="476250" x="1547812"/>
              <a:ext cy="576262" cx="3744912"/>
            </a:xfrm>
            <a:prstGeom prst="roundRect">
              <a:avLst>
                <a:gd name="adj" fmla="val 10800"/>
              </a:avLst>
            </a:prstGeom>
            <a:solidFill>
              <a:srgbClr val="800000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>
              <a:pPr indent="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2800" b="1" cap="none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志願序級分（30分）</a:t>
              </a:r>
            </a:p>
          </p:txBody>
        </p:sp>
        <p:sp>
          <p:nvSpPr>
            <p:cNvPr name="Shape 303" id="303"/>
            <p:cNvSpPr/>
            <p:nvPr/>
          </p:nvSpPr>
          <p:spPr>
            <a:xfrm>
              <a:off y="3103561" x="1258887"/>
              <a:ext cy="2540000" cx="6911974"/>
            </a:xfrm>
            <a:prstGeom prst="roundRect">
              <a:avLst>
                <a:gd name="adj" fmla="val 1629"/>
              </a:avLst>
            </a:prstGeom>
            <a:solidFill>
              <a:srgbClr val="F6BABA"/>
            </a:solidFill>
            <a:ln w="38100" cap="rnd">
              <a:solidFill>
                <a:srgbClr val="800000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bIns="45700" tIns="180000" lIns="91425" anchor="t" anchorCtr="0" rIns="91425">
              <a:spAutoFit/>
            </a:bodyPr>
            <a:lstStyle/>
            <a:p>
              <a:pPr indent="0" marR="0" algn="l" marL="0" rtl="0" lvl="0">
                <a:buClr>
                  <a:srgbClr val="000000"/>
                </a:buClr>
                <a:buSzPct val="172619"/>
                <a:buFont typeface="Arial"/>
                <a:buChar char="•"/>
              </a:pPr>
              <a:r>
                <a:rPr lang="zh_TW"/>
                <a:t>
</a:t>
              </a: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精熟（6分） </a:t>
              </a:r>
            </a:p>
            <a:p>
              <a:pPr indent="0" marR="0" algn="l" marL="0" rtl="0" lvl="0"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基礎（4分） </a:t>
              </a:r>
            </a:p>
            <a:p>
              <a:pPr indent="0" marR="0" algn="l" marL="0" rtl="0" lvl="0"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待加強（2分）</a:t>
              </a:r>
            </a:p>
            <a:p>
              <a:pPr indent="0" marR="0" algn="l" marL="0" rtl="0" lvl="0">
                <a:buSzPct val="25000"/>
                <a:buFont typeface="Arial"/>
                <a:buNone/>
              </a:pPr>
              <a:r>
                <a:rPr lang="zh_TW" i="0" baseline="0" strike="noStrike" sz="18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</a:t>
              </a:r>
              <a:r>
                <a:rPr lang="zh_TW" i="0" baseline="0" strike="noStrike" sz="20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PS：單科上限6分</a:t>
              </a:r>
              <a:r>
                <a:rPr lang="zh_TW" i="0" baseline="0" strike="noStrike" sz="18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，</a:t>
              </a:r>
              <a:r>
                <a:rPr lang="zh_TW" i="0" baseline="0" strike="noStrike" sz="20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五科上限30分</a:t>
              </a:r>
              <a:r>
                <a:rPr lang="zh_TW" i="0" baseline="0" strike="noStrike" sz="18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sp>
          <p:nvSpPr>
            <p:cNvPr name="Shape 304" id="304"/>
            <p:cNvSpPr/>
            <p:nvPr/>
          </p:nvSpPr>
          <p:spPr>
            <a:xfrm>
              <a:off y="2781300" x="1525587"/>
              <a:ext cy="593724" cx="4414837"/>
            </a:xfrm>
            <a:prstGeom prst="roundRect">
              <a:avLst>
                <a:gd name="adj" fmla="val 10800"/>
              </a:avLst>
            </a:prstGeom>
            <a:solidFill>
              <a:srgbClr val="800000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>
              <a:pPr indent="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2800" b="0" cap="none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國中會考成績級分（30分）</a:t>
              </a:r>
              <a:r>
                <a:rPr lang="zh_TW" i="0" baseline="0" strike="noStrike" sz="18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308" id="3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309" id="309"/>
          <p:cNvGrpSpPr/>
          <p:nvPr/>
        </p:nvGrpSpPr>
        <p:grpSpPr>
          <a:xfrm>
            <a:off y="1125536" x="1116012"/>
            <a:ext cy="5322887" cx="7591425"/>
            <a:chOff y="836612" x="900112"/>
            <a:chExt cy="5611813" cx="7807325"/>
          </a:xfrm>
        </p:grpSpPr>
        <p:sp>
          <p:nvSpPr>
            <p:cNvPr name="Shape 310" id="310"/>
            <p:cNvSpPr/>
            <p:nvPr/>
          </p:nvSpPr>
          <p:spPr>
            <a:xfrm>
              <a:off y="1204912" x="1044575"/>
              <a:ext cy="2362200" cx="7415212"/>
            </a:xfrm>
            <a:prstGeom prst="roundRect">
              <a:avLst>
                <a:gd name="adj" fmla="val 2051"/>
              </a:avLst>
            </a:prstGeom>
            <a:solidFill>
              <a:srgbClr val="F7C1C1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  <p:sp>
          <p:nvSpPr>
            <p:cNvPr name="Shape 311" id="311"/>
            <p:cNvSpPr/>
            <p:nvPr/>
          </p:nvSpPr>
          <p:spPr>
            <a:xfrm>
              <a:off y="836612" x="1816100"/>
              <a:ext cy="647700" cx="5870574"/>
            </a:xfrm>
            <a:prstGeom prst="roundRect">
              <a:avLst>
                <a:gd name="adj" fmla="val 9900"/>
              </a:avLst>
            </a:prstGeom>
            <a:solidFill>
              <a:srgbClr val="784848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>
              <a:pPr indent="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2800" b="1" cap="none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競賽表現 (上限20分 )</a:t>
              </a:r>
            </a:p>
          </p:txBody>
        </p:sp>
        <p:sp>
          <p:nvSpPr>
            <p:cNvPr name="Shape 312" id="312"/>
            <p:cNvSpPr/>
            <p:nvPr/>
          </p:nvSpPr>
          <p:spPr>
            <a:xfrm>
              <a:off y="4076700" x="900112"/>
              <a:ext cy="2371725" cx="3657600"/>
            </a:xfrm>
            <a:prstGeom prst="roundRect">
              <a:avLst>
                <a:gd name="adj" fmla="val 2051"/>
              </a:avLst>
            </a:prstGeom>
            <a:solidFill>
              <a:srgbClr val="90F090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>
              <a:pPr indent="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28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任滿1學期計2分 </a:t>
              </a:r>
            </a:p>
          </p:txBody>
        </p:sp>
        <p:sp>
          <p:nvSpPr>
            <p:cNvPr name="Shape 313" id="313"/>
            <p:cNvSpPr/>
            <p:nvPr/>
          </p:nvSpPr>
          <p:spPr>
            <a:xfrm>
              <a:off y="3860800" x="971550"/>
              <a:ext cy="504824" cx="3455986"/>
            </a:xfrm>
            <a:prstGeom prst="roundRect">
              <a:avLst>
                <a:gd name="adj" fmla="val 9900"/>
              </a:avLst>
            </a:prstGeom>
            <a:solidFill>
              <a:srgbClr val="487848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>
              <a:pPr indent="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2400" b="1" cap="none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幹部任期 (上限10分)</a:t>
              </a:r>
            </a:p>
          </p:txBody>
        </p:sp>
        <p:sp>
          <p:nvSpPr>
            <p:cNvPr name="Shape 314" id="314"/>
            <p:cNvSpPr/>
            <p:nvPr/>
          </p:nvSpPr>
          <p:spPr>
            <a:xfrm>
              <a:off y="4076700" x="5003800"/>
              <a:ext cy="2293937" cx="3703637"/>
            </a:xfrm>
            <a:prstGeom prst="roundRect">
              <a:avLst>
                <a:gd name="adj" fmla="val 2051"/>
              </a:avLst>
            </a:prstGeom>
            <a:solidFill>
              <a:srgbClr val="A0A0E0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  <p:sp>
          <p:nvSpPr>
            <p:cNvPr name="Shape 315" id="315"/>
            <p:cNvSpPr/>
            <p:nvPr/>
          </p:nvSpPr>
          <p:spPr>
            <a:xfrm>
              <a:off y="3860800" x="5364162"/>
              <a:ext cy="504824" cx="3028949"/>
            </a:xfrm>
            <a:prstGeom prst="roundRect">
              <a:avLst>
                <a:gd name="adj" fmla="val 9900"/>
              </a:avLst>
            </a:prstGeom>
            <a:solidFill>
              <a:srgbClr val="484878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>
              <a:pPr indent="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2400" b="1" cap="none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獎勵紀錄(上限10分)</a:t>
              </a:r>
              <a:r>
                <a:rPr lang="zh_TW" i="0" baseline="0" strike="noStrike" sz="2400" b="0" cap="none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sp>
          <p:nvSpPr>
            <p:cNvPr name="Shape 316" id="316"/>
            <p:cNvSpPr txBox="1"/>
            <p:nvPr/>
          </p:nvSpPr>
          <p:spPr>
            <a:xfrm>
              <a:off y="1700211" x="971550"/>
              <a:ext cy="1509711" cx="7416800"/>
            </a:xfrm>
            <a:prstGeom prst="rect">
              <a:avLst/>
            </a:prstGeom>
            <a:noFill/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>
              <a:pPr indent="0" marR="0" algn="l" marL="0" rtl="0" lvl="0">
                <a:buClr>
                  <a:srgbClr val="000000"/>
                </a:buClr>
                <a:buSzPct val="98484"/>
                <a:buFont typeface="Arial"/>
                <a:buChar char="•"/>
              </a:pPr>
              <a:r>
                <a:rPr lang="zh_TW" i="0" baseline="0" strike="noStrike" sz="22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國際性競賽前八名者或全國性競賽前三名者（9分）</a:t>
              </a:r>
            </a:p>
            <a:p>
              <a:pPr indent="0" marR="0" algn="l" marL="0" rtl="0" lvl="0">
                <a:buClr>
                  <a:srgbClr val="000000"/>
                </a:buClr>
                <a:buSzPct val="98484"/>
                <a:buFont typeface="Arial"/>
                <a:buChar char="•"/>
              </a:pPr>
              <a:r>
                <a:rPr lang="zh_TW" i="0" baseline="0" strike="noStrike" sz="22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全國性競賽第四名至第八名者或區域性（縣市性）</a:t>
              </a:r>
            </a:p>
            <a:p>
              <a:pPr indent="0" marR="0" algn="l" marL="0" rtl="0" lvl="0">
                <a:buSzPct val="25000"/>
                <a:buFont typeface="Arial"/>
                <a:buNone/>
              </a:pPr>
              <a:r>
                <a:rPr lang="zh_TW" i="0" baseline="0" strike="noStrike" sz="22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競賽前三名者（6分）</a:t>
              </a:r>
            </a:p>
            <a:p>
              <a:pPr indent="0" marR="0" algn="l" marL="0" rtl="0" lvl="0">
                <a:buClr>
                  <a:srgbClr val="000000"/>
                </a:buClr>
                <a:buSzPct val="98484"/>
                <a:buFont typeface="Arial"/>
                <a:buChar char="•"/>
              </a:pPr>
              <a:r>
                <a:rPr lang="zh_TW" i="0" baseline="0" strike="noStrike" sz="22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區域性（縣市性）競賽第四名至第八名者（3分） </a:t>
              </a:r>
            </a:p>
          </p:txBody>
        </p:sp>
        <p:sp>
          <p:nvSpPr>
            <p:cNvPr name="Shape 317" id="317"/>
            <p:cNvSpPr txBox="1"/>
            <p:nvPr/>
          </p:nvSpPr>
          <p:spPr>
            <a:xfrm>
              <a:off y="4581525" x="5580062"/>
              <a:ext cy="1447800" cx="2951161"/>
            </a:xfrm>
            <a:prstGeom prst="rect">
              <a:avLst/>
            </a:prstGeom>
            <a:noFill/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>
              <a:pPr indent="0" marR="0" algn="l" marL="0" rtl="0" lvl="0">
                <a:buClr>
                  <a:srgbClr val="000000"/>
                </a:buClr>
                <a:buSzPct val="101190"/>
                <a:buFont typeface="Arial"/>
                <a:buChar char="•"/>
              </a:pPr>
              <a:r>
                <a:rPr lang="zh_TW" i="0" baseline="0" strike="noStrike" sz="28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大功（5分）</a:t>
              </a:r>
            </a:p>
            <a:p>
              <a:pPr indent="0" marR="0" algn="l" marL="0" rtl="0" lvl="0">
                <a:buClr>
                  <a:srgbClr val="000000"/>
                </a:buClr>
                <a:buSzPct val="101190"/>
                <a:buFont typeface="Arial"/>
                <a:buChar char="•"/>
              </a:pPr>
              <a:r>
                <a:rPr lang="zh_TW" i="0" baseline="0" strike="noStrike" sz="28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小功（2分） </a:t>
              </a:r>
            </a:p>
            <a:p>
              <a:pPr indent="0" marR="0" algn="l" marL="0" rtl="0" lvl="0">
                <a:buClr>
                  <a:srgbClr val="000000"/>
                </a:buClr>
                <a:buSzPct val="101190"/>
                <a:buFont typeface="Arial"/>
                <a:buChar char="•"/>
              </a:pPr>
              <a:r>
                <a:rPr lang="zh_TW" i="0" baseline="0" strike="noStrike" sz="28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嘉獎（0.3分） </a:t>
              </a:r>
            </a:p>
          </p:txBody>
        </p:sp>
      </p:grpSp>
      <p:sp>
        <p:nvSpPr>
          <p:cNvPr name="Shape 318" id="318"/>
          <p:cNvSpPr txBox="1"/>
          <p:nvPr/>
        </p:nvSpPr>
        <p:spPr>
          <a:xfrm>
            <a:off y="333375" x="1403350"/>
            <a:ext cy="701674" cx="6551611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多元發展項目級分（40分）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322" id="3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23" id="323"/>
          <p:cNvSpPr txBox="1"/>
          <p:nvPr/>
        </p:nvSpPr>
        <p:spPr>
          <a:xfrm>
            <a:off y="188911" x="1403350"/>
            <a:ext cy="701674" cx="6551611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多元發展項目級分（40分） </a:t>
            </a:r>
          </a:p>
        </p:txBody>
      </p:sp>
      <p:grpSp>
        <p:nvGrpSpPr>
          <p:cNvPr name="Shape 324" id="324"/>
          <p:cNvGrpSpPr/>
          <p:nvPr/>
        </p:nvGrpSpPr>
        <p:grpSpPr>
          <a:xfrm>
            <a:off y="981074" x="755649"/>
            <a:ext cy="5688012" cx="8064500"/>
            <a:chOff y="1268411" x="755649"/>
            <a:chExt cy="5402262" cx="8064500"/>
          </a:xfrm>
        </p:grpSpPr>
        <p:sp>
          <p:nvSpPr>
            <p:cNvPr name="Shape 325" id="325"/>
            <p:cNvSpPr/>
            <p:nvPr/>
          </p:nvSpPr>
          <p:spPr>
            <a:xfrm rot="5400000">
              <a:off y="5230017" x="1186655"/>
              <a:ext cy="1871662" cx="1009649"/>
            </a:xfrm>
            <a:prstGeom prst="homePlate">
              <a:avLst>
                <a:gd name="adj" fmla="val 50000"/>
              </a:avLst>
            </a:prstGeom>
            <a:solidFill>
              <a:srgbClr val="6060A0"/>
            </a:solidFill>
            <a:ln w="19050" cap="rnd">
              <a:solidFill>
                <a:srgbClr val="333399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bIns="45700" tIns="45700" lIns="90000" anchor="ctr" anchorCtr="0" rIns="91425">
              <a:spAutoFit/>
            </a:bodyPr>
            <a:lstStyle/>
            <a:p/>
          </p:txBody>
        </p:sp>
        <p:sp>
          <p:nvSpPr>
            <p:cNvPr name="Shape 326" id="326"/>
            <p:cNvSpPr/>
            <p:nvPr/>
          </p:nvSpPr>
          <p:spPr>
            <a:xfrm>
              <a:off y="5734050" x="2987675"/>
              <a:ext cy="647700" cx="5832474"/>
            </a:xfrm>
            <a:prstGeom prst="roundRect">
              <a:avLst>
                <a:gd name="adj" fmla="val 16667"/>
              </a:avLst>
            </a:prstGeom>
            <a:solidFill>
              <a:srgbClr val="DADAFA"/>
            </a:solidFill>
            <a:ln w="38100" cap="rnd">
              <a:solidFill>
                <a:srgbClr val="333399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bIns="45700" tIns="45700" lIns="90000" anchor="t" anchorCtr="0" rIns="91425">
              <a:spAutoFit/>
            </a:bodyPr>
            <a:lstStyle/>
            <a:p/>
          </p:txBody>
        </p:sp>
        <p:cxnSp>
          <p:nvCxnSpPr>
            <p:cNvPr name="Shape 327" id="327"/>
            <p:cNvCxnSpPr/>
            <p:nvPr/>
          </p:nvCxnSpPr>
          <p:spPr>
            <a:xfrm rot="10800000">
              <a:off y="6165850" x="2627312"/>
              <a:ext cy="0" cx="360362"/>
            </a:xfrm>
            <a:prstGeom prst="straightConnector1">
              <a:avLst/>
            </a:prstGeom>
            <a:noFill/>
            <a:ln w="38100" cap="rnd">
              <a:solidFill>
                <a:srgbClr val="333399"/>
              </a:solidFill>
              <a:prstDash val="solid"/>
              <a:miter/>
              <a:headEnd len="med" type="none" w="med"/>
              <a:tailEnd len="med" type="none" w="med"/>
            </a:ln>
          </p:spPr>
        </p:cxnSp>
        <p:sp>
          <p:nvSpPr>
            <p:cNvPr name="Shape 328" id="328"/>
            <p:cNvSpPr/>
            <p:nvPr/>
          </p:nvSpPr>
          <p:spPr>
            <a:xfrm rot="5400000">
              <a:off y="4114006" x="1078705"/>
              <a:ext cy="1871662" cx="1225550"/>
            </a:xfrm>
            <a:prstGeom prst="homePlate">
              <a:avLst>
                <a:gd name="adj" fmla="val 50000"/>
              </a:avLst>
            </a:prstGeom>
            <a:solidFill>
              <a:srgbClr val="8888B8"/>
            </a:solidFill>
            <a:ln w="19050" cap="rnd">
              <a:solidFill>
                <a:srgbClr val="333399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bIns="45700" tIns="45700" lIns="90000" anchor="ctr" anchorCtr="0" rIns="91425">
              <a:spAutoFit/>
            </a:bodyPr>
            <a:lstStyle/>
            <a:p/>
          </p:txBody>
        </p:sp>
        <p:sp>
          <p:nvSpPr>
            <p:cNvPr name="Shape 329" id="329"/>
            <p:cNvSpPr/>
            <p:nvPr/>
          </p:nvSpPr>
          <p:spPr>
            <a:xfrm>
              <a:off y="4437062" x="2987675"/>
              <a:ext cy="1152525" cx="5832474"/>
            </a:xfrm>
            <a:prstGeom prst="roundRect">
              <a:avLst>
                <a:gd name="adj" fmla="val 16667"/>
              </a:avLst>
            </a:prstGeom>
            <a:solidFill>
              <a:srgbClr val="DADAFA"/>
            </a:solidFill>
            <a:ln w="38100" cap="rnd">
              <a:solidFill>
                <a:srgbClr val="333399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bIns="45700" tIns="45700" lIns="90000" anchor="t" anchorCtr="0" rIns="91425">
              <a:spAutoFit/>
            </a:bodyPr>
            <a:lstStyle/>
            <a:p/>
          </p:txBody>
        </p:sp>
        <p:cxnSp>
          <p:nvCxnSpPr>
            <p:cNvPr name="Shape 330" id="330"/>
            <p:cNvCxnSpPr/>
            <p:nvPr/>
          </p:nvCxnSpPr>
          <p:spPr>
            <a:xfrm rot="10800000">
              <a:off y="5013325" x="2627312"/>
              <a:ext cy="0" cx="360362"/>
            </a:xfrm>
            <a:prstGeom prst="straightConnector1">
              <a:avLst/>
            </a:prstGeom>
            <a:noFill/>
            <a:ln w="38100" cap="rnd">
              <a:solidFill>
                <a:srgbClr val="333399"/>
              </a:solidFill>
              <a:prstDash val="solid"/>
              <a:miter/>
              <a:headEnd len="med" type="none" w="med"/>
              <a:tailEnd len="med" type="none" w="med"/>
            </a:ln>
          </p:spPr>
        </p:cxnSp>
        <p:sp>
          <p:nvSpPr>
            <p:cNvPr name="Shape 331" id="331"/>
            <p:cNvSpPr/>
            <p:nvPr/>
          </p:nvSpPr>
          <p:spPr>
            <a:xfrm rot="5400000">
              <a:off y="2924174" x="1116012"/>
              <a:ext cy="1871662" cx="1150936"/>
            </a:xfrm>
            <a:prstGeom prst="homePlate">
              <a:avLst>
                <a:gd name="adj" fmla="val 50000"/>
              </a:avLst>
            </a:prstGeom>
            <a:solidFill>
              <a:srgbClr val="A0A0E0"/>
            </a:solidFill>
            <a:ln w="19050" cap="rnd">
              <a:solidFill>
                <a:srgbClr val="333399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bIns="45700" tIns="45700" lIns="90000" anchor="ctr" anchorCtr="0" rIns="91425">
              <a:spAutoFit/>
            </a:bodyPr>
            <a:lstStyle/>
            <a:p/>
          </p:txBody>
        </p:sp>
        <p:sp>
          <p:nvSpPr>
            <p:cNvPr name="Shape 332" id="332"/>
            <p:cNvSpPr/>
            <p:nvPr/>
          </p:nvSpPr>
          <p:spPr>
            <a:xfrm>
              <a:off y="3357562" x="2987675"/>
              <a:ext cy="935037" cx="5832474"/>
            </a:xfrm>
            <a:prstGeom prst="roundRect">
              <a:avLst>
                <a:gd name="adj" fmla="val 16667"/>
              </a:avLst>
            </a:prstGeom>
            <a:solidFill>
              <a:srgbClr val="DADAFA"/>
            </a:solidFill>
            <a:ln w="38100" cap="rnd">
              <a:solidFill>
                <a:srgbClr val="333399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bIns="45700" tIns="45700" lIns="90000" anchor="t" anchorCtr="0" rIns="91425">
              <a:spAutoFit/>
            </a:bodyPr>
            <a:lstStyle/>
            <a:p/>
          </p:txBody>
        </p:sp>
        <p:cxnSp>
          <p:nvCxnSpPr>
            <p:cNvPr name="Shape 333" id="333"/>
            <p:cNvCxnSpPr/>
            <p:nvPr/>
          </p:nvCxnSpPr>
          <p:spPr>
            <a:xfrm rot="10800000">
              <a:off y="3716337" x="2627312"/>
              <a:ext cy="0" cx="360362"/>
            </a:xfrm>
            <a:prstGeom prst="straightConnector1">
              <a:avLst/>
            </a:prstGeom>
            <a:noFill/>
            <a:ln w="38100" cap="rnd">
              <a:solidFill>
                <a:srgbClr val="333399"/>
              </a:solidFill>
              <a:prstDash val="solid"/>
              <a:miter/>
              <a:headEnd len="med" type="none" w="med"/>
              <a:tailEnd len="med" type="none" w="med"/>
            </a:ln>
          </p:spPr>
        </p:cxnSp>
        <p:sp>
          <p:nvSpPr>
            <p:cNvPr name="Shape 334" id="334"/>
            <p:cNvSpPr/>
            <p:nvPr/>
          </p:nvSpPr>
          <p:spPr>
            <a:xfrm rot="5400000">
              <a:off y="1340642" x="683418"/>
              <a:ext cy="1871662" cx="2016124"/>
            </a:xfrm>
            <a:prstGeom prst="homePlate">
              <a:avLst>
                <a:gd name="adj" fmla="val 50000"/>
              </a:avLst>
            </a:prstGeom>
            <a:solidFill>
              <a:srgbClr val="C1C1F7"/>
            </a:solidFill>
            <a:ln w="19050" cap="rnd">
              <a:solidFill>
                <a:srgbClr val="333399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bIns="45700" tIns="45700" lIns="90000" anchor="ctr" anchorCtr="0" rIns="91425">
              <a:spAutoFit/>
            </a:bodyPr>
            <a:lstStyle/>
            <a:p/>
          </p:txBody>
        </p:sp>
        <p:sp>
          <p:nvSpPr>
            <p:cNvPr name="Shape 335" id="335"/>
            <p:cNvSpPr/>
            <p:nvPr/>
          </p:nvSpPr>
          <p:spPr>
            <a:xfrm>
              <a:off y="1268412" x="2987675"/>
              <a:ext cy="1871662" cx="5832474"/>
            </a:xfrm>
            <a:prstGeom prst="roundRect">
              <a:avLst>
                <a:gd name="adj" fmla="val 16667"/>
              </a:avLst>
            </a:prstGeom>
            <a:solidFill>
              <a:srgbClr val="DADAFA"/>
            </a:solidFill>
            <a:ln w="38100" cap="rnd">
              <a:solidFill>
                <a:srgbClr val="333399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bIns="45700" tIns="45700" lIns="90000" anchor="t" anchorCtr="0" rIns="91425">
              <a:spAutoFit/>
            </a:bodyPr>
            <a:lstStyle/>
            <a:p/>
          </p:txBody>
        </p:sp>
        <p:cxnSp>
          <p:nvCxnSpPr>
            <p:cNvPr name="Shape 336" id="336"/>
            <p:cNvCxnSpPr/>
            <p:nvPr/>
          </p:nvCxnSpPr>
          <p:spPr>
            <a:xfrm rot="10800000">
              <a:off y="1989136" x="2627312"/>
              <a:ext cy="0" cx="360362"/>
            </a:xfrm>
            <a:prstGeom prst="straightConnector1">
              <a:avLst/>
            </a:prstGeom>
            <a:noFill/>
            <a:ln w="38100" cap="rnd">
              <a:solidFill>
                <a:srgbClr val="333399"/>
              </a:solidFill>
              <a:prstDash val="solid"/>
              <a:miter/>
              <a:headEnd len="med" type="none" w="med"/>
              <a:tailEnd len="med" type="none" w="med"/>
            </a:ln>
          </p:spPr>
        </p:cxnSp>
        <p:sp>
          <p:nvSpPr>
            <p:cNvPr name="Shape 337" id="337"/>
            <p:cNvSpPr txBox="1"/>
            <p:nvPr/>
          </p:nvSpPr>
          <p:spPr>
            <a:xfrm>
              <a:off y="5661025" x="827087"/>
              <a:ext cy="955675" cx="1871662"/>
            </a:xfrm>
            <a:prstGeom prst="rect">
              <a:avLst/>
            </a:prstGeom>
            <a:noFill/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>
              <a:pPr indent="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20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具志工</a:t>
              </a:r>
              <a:r>
                <a:rPr lang="zh_TW" i="0" baseline="0" strike="noStrike" sz="16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（志願）</a:t>
              </a:r>
              <a:r>
                <a:rPr lang="zh_TW" i="0" baseline="0" strike="noStrike" sz="20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服務經歷</a:t>
              </a:r>
            </a:p>
            <a:p>
              <a:pPr indent="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1600" b="1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(上限10分)</a:t>
              </a:r>
              <a:r>
                <a:rPr lang="zh_TW" i="0" baseline="0" strike="noStrike" sz="20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sp>
          <p:nvSpPr>
            <p:cNvPr name="Shape 338" id="338"/>
            <p:cNvSpPr txBox="1"/>
            <p:nvPr/>
          </p:nvSpPr>
          <p:spPr>
            <a:xfrm>
              <a:off y="5805487" x="3348037"/>
              <a:ext cy="376236" cx="4537074"/>
            </a:xfrm>
            <a:prstGeom prst="rect">
              <a:avLst/>
            </a:prstGeom>
            <a:noFill/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>
              <a:pPr indent="0" marR="0" algn="l" marL="0" rtl="0" lvl="0">
                <a:spcBef>
                  <a:spcPts val="1000"/>
                </a:spcBef>
                <a:buSzPct val="25000"/>
                <a:buFont typeface="Arial"/>
                <a:buNone/>
              </a:pPr>
              <a:r>
                <a:rPr lang="zh_TW" i="0" baseline="0" strike="noStrike" sz="20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每學期服務滿6小時以上2分</a:t>
              </a:r>
            </a:p>
          </p:txBody>
        </p:sp>
        <p:sp>
          <p:nvSpPr>
            <p:cNvPr name="Shape 339" id="339"/>
            <p:cNvSpPr txBox="1"/>
            <p:nvPr/>
          </p:nvSpPr>
          <p:spPr>
            <a:xfrm>
              <a:off y="4581525" x="3132136"/>
              <a:ext cy="955675" cx="5472111"/>
            </a:xfrm>
            <a:prstGeom prst="rect">
              <a:avLst/>
            </a:prstGeom>
            <a:noFill/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>
              <a:pPr indent="0" marR="0" algn="l" marL="0" rtl="0" lvl="0">
                <a:buClr>
                  <a:srgbClr val="000000"/>
                </a:buClr>
                <a:buSzPct val="100000"/>
                <a:buFont typeface="Arial"/>
                <a:buChar char="•"/>
              </a:pPr>
              <a:r>
                <a:rPr lang="zh_TW" i="0" baseline="0" strike="noStrike" sz="20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單項上限10分。</a:t>
              </a:r>
            </a:p>
            <a:p>
              <a:pPr indent="0" marR="0" algn="l" marL="0" rtl="0" lvl="0">
                <a:buClr>
                  <a:srgbClr val="000000"/>
                </a:buClr>
                <a:buSzPct val="100000"/>
                <a:buFont typeface="Arial"/>
                <a:buChar char="•"/>
              </a:pPr>
              <a:r>
                <a:rPr lang="zh_TW" i="0" baseline="0" strike="noStrike" sz="20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由各校經招生委員會決定採計項目及計分方</a:t>
              </a:r>
            </a:p>
            <a:p>
              <a:pPr indent="0" marR="0" algn="l" marL="0" rtl="0" lvl="0">
                <a:buSzPct val="25000"/>
                <a:buFont typeface="Arial"/>
                <a:buNone/>
              </a:pPr>
              <a:r>
                <a:rPr lang="zh_TW" i="0" baseline="0" strike="noStrike" sz="20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式。</a:t>
              </a:r>
            </a:p>
          </p:txBody>
        </p:sp>
        <p:sp>
          <p:nvSpPr>
            <p:cNvPr name="Shape 340" id="340"/>
            <p:cNvSpPr txBox="1"/>
            <p:nvPr/>
          </p:nvSpPr>
          <p:spPr>
            <a:xfrm>
              <a:off y="3500437" x="3203575"/>
              <a:ext cy="635000" cx="5256211"/>
            </a:xfrm>
            <a:prstGeom prst="rect">
              <a:avLst/>
            </a:prstGeom>
            <a:noFill/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>
              <a:pPr indent="0" marR="0" algn="l" marL="0" rtl="0" lvl="0">
                <a:lnSpc>
                  <a:spcPct val="75000"/>
                </a:lnSpc>
                <a:spcBef>
                  <a:spcPts val="1000"/>
                </a:spcBef>
                <a:buClr>
                  <a:srgbClr val="000000"/>
                </a:buClr>
                <a:buSzPct val="100000"/>
                <a:buFont typeface="Arial"/>
                <a:buChar char="•"/>
              </a:pPr>
              <a:r>
                <a:rPr lang="zh_TW" i="0" baseline="0" strike="noStrike" sz="20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單項銅牌以上每學年3分。</a:t>
              </a:r>
            </a:p>
            <a:p>
              <a:pPr indent="0" marR="0" algn="l" marL="0" rtl="0" lvl="0">
                <a:lnSpc>
                  <a:spcPct val="75000"/>
                </a:lnSpc>
                <a:spcBef>
                  <a:spcPts val="1000"/>
                </a:spcBef>
                <a:buClr>
                  <a:srgbClr val="000000"/>
                </a:buClr>
                <a:buSzPct val="100000"/>
                <a:buFont typeface="Arial"/>
                <a:buChar char="•"/>
              </a:pPr>
              <a:r>
                <a:rPr lang="zh_TW" i="0" baseline="0" strike="noStrike" sz="20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獲得體適能參與獎章每學年另外加計6分。</a:t>
              </a:r>
            </a:p>
          </p:txBody>
        </p:sp>
        <p:sp>
          <p:nvSpPr>
            <p:cNvPr name="Shape 341" id="341"/>
            <p:cNvSpPr txBox="1"/>
            <p:nvPr/>
          </p:nvSpPr>
          <p:spPr>
            <a:xfrm>
              <a:off y="1412875" x="3059111"/>
              <a:ext cy="1731962" cx="5616575"/>
            </a:xfrm>
            <a:prstGeom prst="rect">
              <a:avLst/>
            </a:prstGeom>
            <a:noFill/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>
              <a:pPr indent="254000" marR="0" algn="l" marL="0" rtl="0" lvl="0">
                <a:lnSpc>
                  <a:spcPct val="75000"/>
                </a:lnSpc>
                <a:spcBef>
                  <a:spcPts val="180"/>
                </a:spcBef>
                <a:buClr>
                  <a:srgbClr val="000000"/>
                </a:buClr>
                <a:buSzPct val="101851"/>
                <a:buFont typeface="Arial"/>
                <a:buChar char="•"/>
              </a:pPr>
              <a:r>
                <a:rPr lang="zh_TW" i="0" baseline="0" strike="noStrike" sz="18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基本條件為國中健體、藝文或綜合領域五學期平均成績達60分以上者。</a:t>
              </a:r>
            </a:p>
            <a:p>
              <a:pPr indent="254000" marR="0" algn="l" marL="0" rtl="0" lvl="0">
                <a:lnSpc>
                  <a:spcPct val="75000"/>
                </a:lnSpc>
                <a:spcBef>
                  <a:spcPts val="180"/>
                </a:spcBef>
                <a:buClr>
                  <a:srgbClr val="000000"/>
                </a:buClr>
                <a:buSzPct val="101851"/>
                <a:buFont typeface="Arial"/>
                <a:buChar char="•"/>
              </a:pPr>
              <a:r>
                <a:rPr lang="zh_TW" i="0" baseline="0" strike="noStrike" sz="18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符合基本條件單領域五學期平均成績達60分以上者，計3分</a:t>
              </a:r>
            </a:p>
            <a:p>
              <a:pPr indent="254000" marR="0" algn="l" marL="0" rtl="0" lvl="0">
                <a:lnSpc>
                  <a:spcPct val="75000"/>
                </a:lnSpc>
                <a:spcBef>
                  <a:spcPts val="180"/>
                </a:spcBef>
                <a:buClr>
                  <a:srgbClr val="000000"/>
                </a:buClr>
                <a:buSzPct val="101851"/>
                <a:buFont typeface="Arial"/>
                <a:buChar char="•"/>
              </a:pPr>
              <a:r>
                <a:rPr lang="zh_TW" i="0" baseline="0" strike="noStrike" sz="18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符合基本條件2領域五學期平均成績達60分以上者，計6分</a:t>
              </a:r>
            </a:p>
            <a:p>
              <a:pPr indent="254000" marR="0" algn="l" marL="0" rtl="0" lvl="0">
                <a:lnSpc>
                  <a:spcPct val="75000"/>
                </a:lnSpc>
                <a:spcBef>
                  <a:spcPts val="180"/>
                </a:spcBef>
                <a:buClr>
                  <a:srgbClr val="000000"/>
                </a:buClr>
                <a:buSzPct val="101851"/>
                <a:buFont typeface="Arial"/>
                <a:buChar char="•"/>
              </a:pPr>
              <a:r>
                <a:rPr lang="zh_TW" i="0" baseline="0" strike="noStrike" sz="18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符合基本條件3領域五學期平均成績達60分以上者，計10分。</a:t>
              </a:r>
            </a:p>
          </p:txBody>
        </p:sp>
      </p:grpSp>
      <p:sp>
        <p:nvSpPr>
          <p:cNvPr name="Shape 342" id="342"/>
          <p:cNvSpPr txBox="1"/>
          <p:nvPr/>
        </p:nvSpPr>
        <p:spPr>
          <a:xfrm>
            <a:off y="1628775" x="900112"/>
            <a:ext cy="762000" cx="1655761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均衡學習</a:t>
            </a:r>
          </a:p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0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(上限10分)</a:t>
            </a:r>
          </a:p>
        </p:txBody>
      </p:sp>
      <p:sp>
        <p:nvSpPr>
          <p:cNvPr name="Shape 343" id="343"/>
          <p:cNvSpPr txBox="1"/>
          <p:nvPr/>
        </p:nvSpPr>
        <p:spPr>
          <a:xfrm>
            <a:off y="3429000" x="900112"/>
            <a:ext cy="762000" cx="1728787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體適能</a:t>
            </a:r>
          </a:p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0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(上限20分)</a:t>
            </a:r>
          </a:p>
        </p:txBody>
      </p:sp>
      <p:sp>
        <p:nvSpPr>
          <p:cNvPr name="Shape 344" id="344"/>
          <p:cNvSpPr txBox="1"/>
          <p:nvPr/>
        </p:nvSpPr>
        <p:spPr>
          <a:xfrm>
            <a:off y="4581525" x="755650"/>
            <a:ext cy="822324" cx="1800225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檢定、證照</a:t>
            </a:r>
          </a:p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0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(上限20分)</a:t>
            </a:r>
            <a:r>
              <a:rPr lang="zh_TW" i="0" baseline="0" strike="noStrike" sz="2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348" id="3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49" id="349"/>
          <p:cNvSpPr txBox="1"/>
          <p:nvPr/>
        </p:nvSpPr>
        <p:spPr>
          <a:xfrm>
            <a:off y="2205036" x="2411411"/>
            <a:ext cy="1736724" cx="60483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5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12年國民基本教育</a:t>
            </a:r>
          </a:p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54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特色招生</a:t>
            </a:r>
          </a:p>
        </p:txBody>
      </p:sp>
      <p:grpSp>
        <p:nvGrpSpPr>
          <p:cNvPr name="Shape 350" id="350"/>
          <p:cNvGrpSpPr/>
          <p:nvPr/>
        </p:nvGrpSpPr>
        <p:grpSpPr>
          <a:xfrm>
            <a:off y="3933825" x="1477961"/>
            <a:ext cy="2255836" cx="4248149"/>
            <a:chOff y="3933825" x="1476375"/>
            <a:chExt cy="2255836" cx="4248149"/>
          </a:xfrm>
        </p:grpSpPr>
        <p:sp>
          <p:nvSpPr>
            <p:cNvPr name="Shape 351" id="351"/>
            <p:cNvSpPr/>
            <p:nvPr/>
          </p:nvSpPr>
          <p:spPr>
            <a:xfrm>
              <a:off y="3933825" x="1476375"/>
              <a:ext cy="1554162" cx="2071686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</p:spPr>
        </p:sp>
        <p:sp>
          <p:nvSpPr>
            <p:cNvPr name="Shape 352" id="352"/>
            <p:cNvSpPr/>
            <p:nvPr/>
          </p:nvSpPr>
          <p:spPr>
            <a:xfrm>
              <a:off y="4654550" x="3421062"/>
              <a:ext cy="1535111" cx="2303461"/>
            </a:xfrm>
            <a:prstGeom prst="rect">
              <a:avLst/>
            </a:prstGeom>
            <a:blipFill>
              <a:blip r:embed="rId4"/>
              <a:stretch>
                <a:fillRect/>
              </a:stretch>
            </a:blipFill>
          </p:spPr>
        </p:sp>
      </p:grp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356" id="3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57" id="357"/>
          <p:cNvSpPr txBox="1"/>
          <p:nvPr/>
        </p:nvSpPr>
        <p:spPr>
          <a:xfrm>
            <a:off y="549275" x="2339975"/>
            <a:ext cy="762000" cx="4606925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spcBef>
                <a:spcPts val="22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特色招生比率</a:t>
            </a:r>
          </a:p>
        </p:txBody>
      </p:sp>
      <p:sp>
        <p:nvSpPr>
          <p:cNvPr name="Shape 358" id="358"/>
          <p:cNvSpPr/>
          <p:nvPr/>
        </p:nvSpPr>
        <p:spPr>
          <a:xfrm>
            <a:off y="4868862" x="3348037"/>
            <a:ext cy="1795462" cx="266382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359" id="359"/>
          <p:cNvSpPr/>
          <p:nvPr/>
        </p:nvSpPr>
        <p:spPr>
          <a:xfrm>
            <a:off y="4365625" x="5942012"/>
            <a:ext cy="1865311" cx="2782887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name="Shape 360" id="360"/>
          <p:cNvSpPr txBox="1"/>
          <p:nvPr/>
        </p:nvSpPr>
        <p:spPr>
          <a:xfrm>
            <a:off y="1557337" x="827087"/>
            <a:ext cy="3241674" cx="80771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342900" marR="0" algn="l" marL="0" rtl="0" lv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申辦特色招生之學校</a:t>
            </a:r>
            <a:r>
              <a:rPr lang="zh_TW" i="0" baseline="0" strike="noStrike" sz="28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須符合規定最低之免試入學比率後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，始得考量招生需求，訂定合宜之特色招生名額比率。</a:t>
            </a:r>
          </a:p>
          <a:p>
            <a:pPr indent="342900" marR="0" algn="l" marL="0" rtl="0" lv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本區103學年度起</a:t>
            </a:r>
            <a:r>
              <a:rPr lang="zh_TW" i="0" baseline="0" strike="noStrike" sz="28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特色招生不得超過核定招生總名額25%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，</a:t>
            </a:r>
            <a:r>
              <a:rPr lang="zh_TW" i="0" baseline="0" strike="noStrike" sz="28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個別學校可以不辦理特色招生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pPr indent="342900" marR="0" algn="l" marL="0" rtl="0" lv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優</a:t>
            </a:r>
            <a:r>
              <a:rPr lang="zh_TW" i="0" baseline="0" strike="noStrike" sz="28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先訂定免試入學名額比率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，</a:t>
            </a:r>
            <a:r>
              <a:rPr lang="zh_TW" i="0" baseline="0" strike="noStrike" sz="28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再核定特色招生名額比率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 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364" id="3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65" id="365"/>
          <p:cNvSpPr txBox="1"/>
          <p:nvPr/>
        </p:nvSpPr>
        <p:spPr>
          <a:xfrm>
            <a:off y="404812" x="3276600"/>
            <a:ext cy="762000" cx="3240087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88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實施對象</a:t>
            </a:r>
          </a:p>
        </p:txBody>
      </p:sp>
      <p:sp>
        <p:nvSpPr>
          <p:cNvPr name="Shape 366" id="366"/>
          <p:cNvSpPr txBox="1"/>
          <p:nvPr/>
        </p:nvSpPr>
        <p:spPr>
          <a:xfrm>
            <a:off y="1484312" x="900112"/>
            <a:ext cy="3508375" cx="7704136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本區公私立高中高職</a:t>
            </a:r>
            <a:r>
              <a:rPr lang="zh_TW" i="0" baseline="0" strike="noStrike" sz="28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經特色招生審查會審核通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 過之班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（科、組)。</a:t>
            </a:r>
          </a:p>
          <a:p>
            <a:pPr indent="0" marR="0" algn="l" marL="0" rtl="0" lvl="0"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經所屬主管機關</a:t>
            </a:r>
            <a:r>
              <a:rPr lang="zh_TW" i="0" baseline="0" strike="noStrike" sz="28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核准設立以甄選入學方式入學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之班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（科、組）。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—</a:t>
            </a:r>
            <a:r>
              <a:rPr lang="zh_TW" i="0" baseline="0" strike="noStrike" sz="2800" b="0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音樂班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—</a:t>
            </a:r>
            <a:r>
              <a:rPr lang="zh_TW" i="0" baseline="0" strike="noStrike" sz="2800" b="0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舞蹈班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—</a:t>
            </a:r>
            <a:r>
              <a:rPr lang="zh_TW" i="0" baseline="0" strike="noStrike" sz="2800" b="0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美術班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</a:p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name="Shape 367" id="367"/>
          <p:cNvSpPr/>
          <p:nvPr/>
        </p:nvSpPr>
        <p:spPr>
          <a:xfrm>
            <a:off y="3429000" x="5219700"/>
            <a:ext cy="2379661" cx="316865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371" id="3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72" id="372"/>
          <p:cNvSpPr txBox="1"/>
          <p:nvPr>
            <p:ph type="title"/>
          </p:nvPr>
        </p:nvSpPr>
        <p:spPr>
          <a:xfrm>
            <a:off y="549275" x="3348037"/>
            <a:ext cy="490537" cx="287972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作業期程</a:t>
            </a:r>
          </a:p>
        </p:txBody>
      </p:sp>
      <p:sp>
        <p:nvSpPr>
          <p:cNvPr name="Shape 373" id="373"/>
          <p:cNvSpPr txBox="1"/>
          <p:nvPr/>
        </p:nvSpPr>
        <p:spPr>
          <a:xfrm>
            <a:off y="1628775" x="827087"/>
            <a:ext cy="3681411" cx="80676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342900" marR="0" algn="l" marL="0" rtl="0" lvl="0">
              <a:lnSpc>
                <a:spcPct val="120000"/>
              </a:lnSpc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於</a:t>
            </a:r>
            <a:r>
              <a:rPr lang="zh_TW" i="0" baseline="0" strike="noStrike" sz="28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招生年度前一年之3月底前提出申請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pPr indent="342900" marR="0" algn="l" marL="0" rtl="0" lvl="0">
              <a:lnSpc>
                <a:spcPct val="120000"/>
              </a:lnSpc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特色招生審查會於7月底前完成審查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pPr indent="342900" marR="0" algn="l" marL="0" rtl="0" lvl="0">
              <a:lnSpc>
                <a:spcPct val="120000"/>
              </a:lnSpc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8月底前公告通過特色招生學校之班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（科、組）</a:t>
            </a:r>
            <a:r>
              <a:rPr lang="zh_TW" i="0" baseline="0" strike="noStrike" sz="28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及名額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pPr indent="342900" marR="0" algn="l" marL="0" rtl="0" lvl="0">
              <a:lnSpc>
                <a:spcPct val="120000"/>
              </a:lnSpc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各校收到核定結果得於規定時間內提出申復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374" id="374"/>
          <p:cNvSpPr/>
          <p:nvPr/>
        </p:nvSpPr>
        <p:spPr>
          <a:xfrm>
            <a:off y="4510087" x="6011862"/>
            <a:ext cy="1854200" cx="2782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166" id="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7" id="167"/>
          <p:cNvSpPr/>
          <p:nvPr/>
        </p:nvSpPr>
        <p:spPr>
          <a:xfrm>
            <a:off y="1700211" x="7380286"/>
            <a:ext cy="4038599" cx="1584325"/>
          </a:xfrm>
          <a:prstGeom prst="homePlate">
            <a:avLst>
              <a:gd name="adj" fmla="val 50000"/>
            </a:avLst>
          </a:prstGeom>
          <a:solidFill>
            <a:srgbClr val="6060A0"/>
          </a:solidFill>
          <a:ln w="19050" cap="rnd">
            <a:solidFill>
              <a:srgbClr val="333399"/>
            </a:solidFill>
            <a:prstDash val="solid"/>
            <a:miter/>
            <a:headEnd len="med" type="none" w="med"/>
            <a:tailEnd len="med" type="none" w="med"/>
          </a:ln>
        </p:spPr>
        <p:txBody>
          <a:bodyPr bIns="45700" tIns="45700" lIns="360000" anchor="t" anchorCtr="0" rIns="91425">
            <a:spAutoFit/>
          </a:bodyPr>
          <a:lstStyle/>
          <a:p>
            <a:pPr indent="0" marR="0" algn="l" marL="0" rtl="0" lvl="0">
              <a:buSzPct val="25000"/>
              <a:buNone/>
            </a:pPr>
            <a:r>
              <a:rPr lang="zh_TW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r>
              <a:t/>
            </a:r>
          </a:p>
        </p:txBody>
      </p:sp>
      <p:sp>
        <p:nvSpPr>
          <p:cNvPr name="Shape 168" id="168"/>
          <p:cNvSpPr/>
          <p:nvPr/>
        </p:nvSpPr>
        <p:spPr>
          <a:xfrm>
            <a:off y="1700211" x="4572000"/>
            <a:ext cy="4038599" cx="3240087"/>
          </a:xfrm>
          <a:prstGeom prst="homePlate">
            <a:avLst>
              <a:gd name="adj" fmla="val 50000"/>
            </a:avLst>
          </a:prstGeom>
          <a:solidFill>
            <a:srgbClr val="8888B8"/>
          </a:solidFill>
          <a:ln w="19050" cap="rnd">
            <a:solidFill>
              <a:srgbClr val="333399"/>
            </a:solidFill>
            <a:prstDash val="solid"/>
            <a:miter/>
            <a:headEnd len="med" type="none" w="med"/>
            <a:tailEnd len="med" type="none" w="med"/>
          </a:ln>
        </p:spPr>
        <p:txBody>
          <a:bodyPr bIns="45700" tIns="45700" lIns="360000" anchor="t" anchorCtr="0" rIns="91425">
            <a:spAutoFit/>
          </a:bodyPr>
          <a:lstStyle/>
          <a:p/>
        </p:txBody>
      </p:sp>
      <p:sp>
        <p:nvSpPr>
          <p:cNvPr name="Shape 169" id="169"/>
          <p:cNvSpPr/>
          <p:nvPr/>
        </p:nvSpPr>
        <p:spPr>
          <a:xfrm>
            <a:off y="1700211" x="1836736"/>
            <a:ext cy="4038599" cx="3168650"/>
          </a:xfrm>
          <a:prstGeom prst="homePlate">
            <a:avLst>
              <a:gd name="adj" fmla="val 50000"/>
            </a:avLst>
          </a:prstGeom>
          <a:solidFill>
            <a:srgbClr val="A0A0E0"/>
          </a:solidFill>
          <a:ln w="19050" cap="rnd">
            <a:solidFill>
              <a:srgbClr val="333399"/>
            </a:solidFill>
            <a:prstDash val="solid"/>
            <a:miter/>
            <a:headEnd len="med" type="none" w="med"/>
            <a:tailEnd len="med" type="none" w="med"/>
          </a:ln>
        </p:spPr>
        <p:txBody>
          <a:bodyPr bIns="45700" tIns="45700" lIns="360000" anchor="t" anchorCtr="0" rIns="91425">
            <a:spAutoFit/>
          </a:bodyPr>
          <a:lstStyle/>
          <a:p/>
        </p:txBody>
      </p:sp>
      <p:sp>
        <p:nvSpPr>
          <p:cNvPr name="Shape 170" id="170"/>
          <p:cNvSpPr/>
          <p:nvPr/>
        </p:nvSpPr>
        <p:spPr>
          <a:xfrm>
            <a:off y="1700211" x="539750"/>
            <a:ext cy="4038599" cx="1439862"/>
          </a:xfrm>
          <a:prstGeom prst="homePlate">
            <a:avLst>
              <a:gd name="adj" fmla="val 50000"/>
            </a:avLst>
          </a:prstGeom>
          <a:solidFill>
            <a:srgbClr val="C1C1F7"/>
          </a:solidFill>
          <a:ln w="19050" cap="rnd">
            <a:solidFill>
              <a:srgbClr val="333399"/>
            </a:solidFill>
            <a:prstDash val="solid"/>
            <a:miter/>
            <a:headEnd len="med" type="none" w="med"/>
            <a:tailEnd len="med" type="none" w="med"/>
          </a:ln>
        </p:spPr>
        <p:txBody>
          <a:bodyPr bIns="45700" tIns="45700" lIns="360000" anchor="t" anchorCtr="0" rIns="91425">
            <a:spAutoFit/>
          </a:bodyPr>
          <a:lstStyle/>
          <a:p>
            <a:pPr indent="0" marR="0" algn="l" marL="0" rtl="0" lvl="0">
              <a:buSzPct val="25000"/>
              <a:buNone/>
            </a:pPr>
            <a:r>
              <a:rPr lang="zh_TW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171" id="171"/>
          <p:cNvSpPr txBox="1"/>
          <p:nvPr/>
        </p:nvSpPr>
        <p:spPr>
          <a:xfrm>
            <a:off y="3213100" x="611187"/>
            <a:ext cy="701674" cx="1223961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2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000" b="1" cap="none" u="non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  <a:t>前言</a:t>
            </a:r>
          </a:p>
        </p:txBody>
      </p:sp>
      <p:sp>
        <p:nvSpPr>
          <p:cNvPr name="Shape 172" id="172"/>
          <p:cNvSpPr txBox="1"/>
          <p:nvPr/>
        </p:nvSpPr>
        <p:spPr>
          <a:xfrm>
            <a:off y="3213100" x="7739061"/>
            <a:ext cy="701674" cx="122555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2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000" b="0" cap="none" u="non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結語</a:t>
            </a:r>
          </a:p>
        </p:txBody>
      </p:sp>
      <p:sp>
        <p:nvSpPr>
          <p:cNvPr name="Shape 173" id="173"/>
          <p:cNvSpPr txBox="1"/>
          <p:nvPr/>
        </p:nvSpPr>
        <p:spPr>
          <a:xfrm>
            <a:off y="1989136" x="2268536"/>
            <a:ext cy="519112" cx="17303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14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免試入學</a:t>
            </a:r>
          </a:p>
        </p:txBody>
      </p:sp>
      <p:sp>
        <p:nvSpPr>
          <p:cNvPr name="Shape 174" id="174"/>
          <p:cNvSpPr txBox="1"/>
          <p:nvPr/>
        </p:nvSpPr>
        <p:spPr>
          <a:xfrm>
            <a:off y="1916111" x="5003800"/>
            <a:ext cy="519112" cx="1731962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14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特色招生</a:t>
            </a:r>
          </a:p>
        </p:txBody>
      </p:sp>
      <p:sp>
        <p:nvSpPr>
          <p:cNvPr name="Shape 175" id="175"/>
          <p:cNvSpPr txBox="1"/>
          <p:nvPr/>
        </p:nvSpPr>
        <p:spPr>
          <a:xfrm>
            <a:off y="2925761" x="2051050"/>
            <a:ext cy="2830511" cx="252094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入學方式</a:t>
            </a:r>
          </a:p>
          <a:p>
            <a:pPr indent="0" marR="0" algn="l" marL="0" rtl="0" lvl="0"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免試入學比例</a:t>
            </a:r>
          </a:p>
          <a:p>
            <a:pPr indent="0" marR="0" algn="l" marL="0" rtl="0" lvl="0"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作業流程</a:t>
            </a:r>
          </a:p>
          <a:p>
            <a:pPr indent="0" marR="0" algn="l" marL="0" rtl="0" lvl="0"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錄取方式</a:t>
            </a:r>
          </a:p>
          <a:p>
            <a:pPr indent="0" marR="0" algn="l" marL="0" rtl="0" lvl="0"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超額比序項目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176" id="176"/>
          <p:cNvSpPr txBox="1"/>
          <p:nvPr/>
        </p:nvSpPr>
        <p:spPr>
          <a:xfrm>
            <a:off y="2276475" x="4716462"/>
            <a:ext cy="396874" cx="3094037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  <p:sp>
        <p:nvSpPr>
          <p:cNvPr name="Shape 177" id="177"/>
          <p:cNvSpPr txBox="1"/>
          <p:nvPr/>
        </p:nvSpPr>
        <p:spPr>
          <a:xfrm>
            <a:off y="404812" x="2268536"/>
            <a:ext cy="1143000" cx="5472111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報告大綱</a:t>
            </a:r>
          </a:p>
        </p:txBody>
      </p:sp>
      <p:sp>
        <p:nvSpPr>
          <p:cNvPr name="Shape 178" id="178"/>
          <p:cNvSpPr txBox="1"/>
          <p:nvPr/>
        </p:nvSpPr>
        <p:spPr>
          <a:xfrm>
            <a:off y="2924175" x="5003800"/>
            <a:ext cy="2100261" cx="2376487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120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特色招生比例</a:t>
            </a:r>
          </a:p>
          <a:p>
            <a:pPr indent="0" marR="0" algn="l" marL="0" rtl="0" lvl="0">
              <a:spcBef>
                <a:spcPts val="120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實施對象</a:t>
            </a:r>
          </a:p>
          <a:p>
            <a:pPr indent="0" marR="0" algn="l" marL="0" rtl="0" lvl="0">
              <a:spcBef>
                <a:spcPts val="120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作業期程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378" id="3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79" id="379"/>
          <p:cNvSpPr txBox="1"/>
          <p:nvPr>
            <p:ph type="title"/>
          </p:nvPr>
        </p:nvSpPr>
        <p:spPr>
          <a:xfrm>
            <a:off y="549275" x="3348037"/>
            <a:ext cy="490537" cx="287972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作業期程</a:t>
            </a:r>
          </a:p>
        </p:txBody>
      </p:sp>
      <p:sp>
        <p:nvSpPr>
          <p:cNvPr name="Shape 380" id="380"/>
          <p:cNvSpPr txBox="1"/>
          <p:nvPr/>
        </p:nvSpPr>
        <p:spPr>
          <a:xfrm>
            <a:off y="1341437" x="827087"/>
            <a:ext cy="3889375" cx="80676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342900" marR="0" algn="l" marL="0" rtl="0" lvl="0">
              <a:lnSpc>
                <a:spcPct val="130000"/>
              </a:lnSpc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經核定採特色招生之學校，</a:t>
            </a:r>
            <a:r>
              <a:rPr lang="zh_TW" i="0" baseline="0" strike="noStrike" sz="24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未招滿之特色招生名額不得辦理續招</a:t>
            </a: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，且</a:t>
            </a:r>
            <a:r>
              <a:rPr lang="zh_TW" i="0" baseline="0" strike="noStrike" sz="24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名額不得流入其他入學管道</a:t>
            </a: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pPr indent="342900" marR="0" algn="l" marL="0" rtl="0" lvl="0">
              <a:lnSpc>
                <a:spcPct val="130000"/>
              </a:lnSpc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獲核定採特色招生考試</a:t>
            </a: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分發入學學校之班（科、組），</a:t>
            </a:r>
            <a:r>
              <a:rPr lang="zh_TW" i="0" baseline="0" strike="noStrike" sz="24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3年內得免提申辦計畫</a:t>
            </a: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pPr indent="342900" marR="0" algn="l" marL="0" rtl="0" lvl="0">
              <a:lnSpc>
                <a:spcPct val="130000"/>
              </a:lnSpc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惟</a:t>
            </a:r>
            <a:r>
              <a:rPr lang="zh_TW" i="0" baseline="0" strike="noStrike" sz="24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當學年度招收人數未達預計招生數60％之班</a:t>
            </a: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（科、組），下ㄧ學年度核定該班（科、組）之特色招生</a:t>
            </a:r>
            <a:r>
              <a:rPr lang="zh_TW" i="0" baseline="0" strike="noStrike" sz="24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名額改列為免試入學名額</a:t>
            </a: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 </a:t>
            </a:r>
          </a:p>
          <a:p>
            <a:r>
              <a:t/>
            </a:r>
          </a:p>
        </p:txBody>
      </p:sp>
      <p:sp>
        <p:nvSpPr>
          <p:cNvPr name="Shape 381" id="381"/>
          <p:cNvSpPr/>
          <p:nvPr/>
        </p:nvSpPr>
        <p:spPr>
          <a:xfrm>
            <a:off y="5084762" x="4643437"/>
            <a:ext cy="1543050" cx="21304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382" id="382"/>
          <p:cNvSpPr/>
          <p:nvPr/>
        </p:nvSpPr>
        <p:spPr>
          <a:xfrm>
            <a:off y="4365625" x="6516687"/>
            <a:ext cy="1628775" cx="227012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386" id="3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7" id="387"/>
          <p:cNvSpPr txBox="1"/>
          <p:nvPr/>
        </p:nvSpPr>
        <p:spPr>
          <a:xfrm>
            <a:off y="620712" x="3059111"/>
            <a:ext cy="1143000" cx="4105275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結語</a:t>
            </a:r>
          </a:p>
        </p:txBody>
      </p:sp>
      <p:sp>
        <p:nvSpPr>
          <p:cNvPr name="Shape 388" id="388"/>
          <p:cNvSpPr txBox="1"/>
          <p:nvPr/>
        </p:nvSpPr>
        <p:spPr>
          <a:xfrm>
            <a:off y="1844675" x="1331912"/>
            <a:ext cy="2447925" cx="727392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342900" marR="0" algn="ctr" marL="0" rtl="0" lvl="0">
              <a:lnSpc>
                <a:spcPct val="105000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30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堅定教育理念</a:t>
            </a:r>
          </a:p>
          <a:p>
            <a:pPr indent="342900" marR="0" algn="ctr" marL="0" rtl="0" lvl="0">
              <a:lnSpc>
                <a:spcPct val="105000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30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攜手同步向前</a:t>
            </a:r>
          </a:p>
          <a:p>
            <a:pPr indent="342900" marR="0" algn="ctr" marL="0" rtl="0" lvl="0">
              <a:lnSpc>
                <a:spcPct val="105000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30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迎向12年國教新的里程碑</a:t>
            </a:r>
          </a:p>
          <a:p>
            <a:pPr indent="342900" marR="0" algn="ctr" marL="0" rtl="0" lvl="0">
              <a:lnSpc>
                <a:spcPct val="105000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30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走出教育的正確方向</a:t>
            </a:r>
          </a:p>
          <a:p>
            <a:pPr indent="342900" marR="0" algn="ctr" marL="0" rtl="0" lvl="0">
              <a:lnSpc>
                <a:spcPct val="105000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30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成功帶好每一位學生</a:t>
            </a:r>
          </a:p>
        </p:txBody>
      </p:sp>
      <p:grpSp>
        <p:nvGrpSpPr>
          <p:cNvPr name="Shape 389" id="389"/>
          <p:cNvGrpSpPr/>
          <p:nvPr/>
        </p:nvGrpSpPr>
        <p:grpSpPr>
          <a:xfrm>
            <a:off y="4437061" x="611187"/>
            <a:ext cy="2260599" cx="5730875"/>
            <a:chOff y="4292600" x="611187"/>
            <a:chExt cy="2260599" cx="5729287"/>
          </a:xfrm>
        </p:grpSpPr>
        <p:sp>
          <p:nvSpPr>
            <p:cNvPr name="Shape 390" id="390"/>
            <p:cNvSpPr/>
            <p:nvPr/>
          </p:nvSpPr>
          <p:spPr>
            <a:xfrm>
              <a:off y="4292600" x="2484436"/>
              <a:ext cy="2090736" cx="1620836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</p:spPr>
        </p:sp>
        <p:sp>
          <p:nvSpPr>
            <p:cNvPr name="Shape 391" id="391"/>
            <p:cNvSpPr/>
            <p:nvPr/>
          </p:nvSpPr>
          <p:spPr>
            <a:xfrm>
              <a:off y="4941887" x="3924300"/>
              <a:ext cy="1611312" cx="2416174"/>
            </a:xfrm>
            <a:prstGeom prst="rect">
              <a:avLst/>
            </a:prstGeom>
            <a:blipFill>
              <a:blip r:embed="rId4"/>
              <a:stretch>
                <a:fillRect/>
              </a:stretch>
            </a:blipFill>
          </p:spPr>
        </p:sp>
        <p:sp>
          <p:nvSpPr>
            <p:cNvPr name="Shape 392" id="392"/>
            <p:cNvSpPr/>
            <p:nvPr/>
          </p:nvSpPr>
          <p:spPr>
            <a:xfrm>
              <a:off y="4868862" x="611187"/>
              <a:ext cy="1620836" cx="2160586"/>
            </a:xfrm>
            <a:prstGeom prst="rect">
              <a:avLst/>
            </a:prstGeom>
            <a:blipFill>
              <a:blip r:embed="rId5"/>
              <a:stretch>
                <a:fillRect/>
              </a:stretch>
            </a:blipFill>
          </p:spPr>
        </p:sp>
      </p:grp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396" id="3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97" id="397"/>
          <p:cNvSpPr txBox="1"/>
          <p:nvPr/>
        </p:nvSpPr>
        <p:spPr>
          <a:xfrm>
            <a:off y="2276475" x="2051050"/>
            <a:ext cy="2158999" cx="5256211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342900" marR="0" algn="ctr" marL="0" rtl="0" lvl="0">
              <a:lnSpc>
                <a:spcPct val="105000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60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報告完畢</a:t>
            </a:r>
          </a:p>
          <a:p>
            <a:pPr indent="342900" marR="0" algn="ctr" marL="0" rtl="0" lvl="0">
              <a:lnSpc>
                <a:spcPct val="105000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60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敬請指教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182" id="1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3" id="183"/>
          <p:cNvSpPr txBox="1"/>
          <p:nvPr/>
        </p:nvSpPr>
        <p:spPr>
          <a:xfrm>
            <a:off y="765175" x="3132136"/>
            <a:ext cy="792162" cx="3889375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5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前言</a:t>
            </a:r>
          </a:p>
        </p:txBody>
      </p:sp>
      <p:sp>
        <p:nvSpPr>
          <p:cNvPr name="Shape 184" id="184"/>
          <p:cNvSpPr txBox="1"/>
          <p:nvPr/>
        </p:nvSpPr>
        <p:spPr>
          <a:xfrm>
            <a:off y="2428875" x="2428875"/>
            <a:ext cy="2246311" cx="5160962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促進國中教學正常化</a:t>
            </a:r>
          </a:p>
          <a:p>
            <a:pPr indent="0" marR="0" algn="l" marL="0" rtl="0" lvl="0"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減輕學生升學壓力</a:t>
            </a:r>
          </a:p>
          <a:p>
            <a:pPr indent="0" marR="0" algn="l" marL="0" rtl="0" lvl="0"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提供多元入學管道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0" marR="0" algn="l" marL="0" rtl="0" lvl="0"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引導學生多元適性發展</a:t>
            </a:r>
          </a:p>
          <a:p>
            <a:r>
              <a:t/>
            </a:r>
          </a:p>
        </p:txBody>
      </p:sp>
      <p:sp>
        <p:nvSpPr>
          <p:cNvPr name="Shape 185" id="185"/>
          <p:cNvSpPr txBox="1"/>
          <p:nvPr/>
        </p:nvSpPr>
        <p:spPr>
          <a:xfrm>
            <a:off y="4286250" x="857250"/>
            <a:ext cy="862011" cx="771524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3200" b="1" cap="none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給孩子成功學習經驗與自信是我們的責任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189" id="1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0" id="190"/>
          <p:cNvSpPr txBox="1"/>
          <p:nvPr/>
        </p:nvSpPr>
        <p:spPr>
          <a:xfrm>
            <a:off y="2205036" x="1835150"/>
            <a:ext cy="1736724" cx="6697661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5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12年國民基本教育</a:t>
            </a:r>
          </a:p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5400" b="1" cap="none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免試入學</a:t>
            </a:r>
          </a:p>
        </p:txBody>
      </p:sp>
      <p:sp>
        <p:nvSpPr>
          <p:cNvPr name="Shape 191" id="191"/>
          <p:cNvSpPr/>
          <p:nvPr/>
        </p:nvSpPr>
        <p:spPr>
          <a:xfrm>
            <a:off y="4076700" x="1187450"/>
            <a:ext cy="2289175" cx="30099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195" id="1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6" id="196"/>
          <p:cNvSpPr/>
          <p:nvPr/>
        </p:nvSpPr>
        <p:spPr>
          <a:xfrm>
            <a:off y="2708275" x="1258887"/>
            <a:ext cy="647700" cx="2447925"/>
          </a:xfrm>
          <a:prstGeom prst="roundRect">
            <a:avLst>
              <a:gd name="adj" fmla="val 16667"/>
            </a:avLst>
          </a:prstGeom>
          <a:solidFill>
            <a:srgbClr val="908E30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97" id="197"/>
          <p:cNvSpPr/>
          <p:nvPr/>
        </p:nvSpPr>
        <p:spPr>
          <a:xfrm>
            <a:off y="2708275" x="4427537"/>
            <a:ext cy="647700" cx="3816349"/>
          </a:xfrm>
          <a:prstGeom prst="roundRect">
            <a:avLst>
              <a:gd name="adj" fmla="val 16667"/>
            </a:avLst>
          </a:prstGeom>
          <a:solidFill>
            <a:srgbClr val="D0CE70"/>
          </a:solidFill>
          <a:ln w="28575" cap="rnd">
            <a:solidFill>
              <a:srgbClr val="808000"/>
            </a:solidFill>
            <a:prstDash val="solid"/>
            <a:miter/>
            <a:headEnd len="med" type="none" w="med"/>
            <a:tailEnd len="med" type="none" w="med"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98" id="198"/>
          <p:cNvSpPr/>
          <p:nvPr/>
        </p:nvSpPr>
        <p:spPr>
          <a:xfrm>
            <a:off y="3500437" x="4427537"/>
            <a:ext cy="647700" cx="3816349"/>
          </a:xfrm>
          <a:prstGeom prst="roundRect">
            <a:avLst>
              <a:gd name="adj" fmla="val 16667"/>
            </a:avLst>
          </a:prstGeom>
          <a:solidFill>
            <a:srgbClr val="D0CE70"/>
          </a:solidFill>
          <a:ln w="28575" cap="rnd">
            <a:solidFill>
              <a:srgbClr val="808000"/>
            </a:solidFill>
            <a:prstDash val="solid"/>
            <a:miter/>
            <a:headEnd len="med" type="none" w="med"/>
            <a:tailEnd len="med" type="none" w="med"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199" id="199"/>
          <p:cNvCxnSpPr/>
          <p:nvPr/>
        </p:nvCxnSpPr>
        <p:spPr>
          <a:xfrm>
            <a:off y="3032125" x="3706812"/>
            <a:ext cy="0" cx="706436"/>
          </a:xfrm>
          <a:prstGeom prst="straightConnector1">
            <a:avLst/>
          </a:prstGeom>
          <a:noFill/>
          <a:ln w="44450" cap="rnd">
            <a:solidFill>
              <a:srgbClr val="808000"/>
            </a:solidFill>
            <a:prstDash val="solid"/>
            <a:miter/>
            <a:headEnd len="med" type="none" w="med"/>
            <a:tailEnd len="med" type="none" w="med"/>
          </a:ln>
        </p:spPr>
      </p:cxnSp>
      <p:cxnSp>
        <p:nvCxnSpPr>
          <p:cNvPr name="Shape 200" id="200"/>
          <p:cNvCxnSpPr/>
          <p:nvPr/>
        </p:nvCxnSpPr>
        <p:spPr>
          <a:xfrm>
            <a:off y="3032125" x="3706812"/>
            <a:ext cy="792162" cx="706436"/>
          </a:xfrm>
          <a:prstGeom prst="straightConnector1">
            <a:avLst/>
          </a:prstGeom>
          <a:noFill/>
          <a:ln w="44450" cap="rnd">
            <a:solidFill>
              <a:srgbClr val="808000"/>
            </a:solidFill>
            <a:prstDash val="solid"/>
            <a:miter/>
            <a:headEnd len="med" type="none" w="med"/>
            <a:tailEnd len="med" type="none" w="med"/>
          </a:ln>
        </p:spPr>
      </p:cxnSp>
      <p:sp>
        <p:nvSpPr>
          <p:cNvPr name="Shape 201" id="201"/>
          <p:cNvSpPr/>
          <p:nvPr/>
        </p:nvSpPr>
        <p:spPr>
          <a:xfrm>
            <a:off y="4292600" x="1187450"/>
            <a:ext cy="647700" cx="2449512"/>
          </a:xfrm>
          <a:prstGeom prst="roundRect">
            <a:avLst>
              <a:gd name="adj" fmla="val 16667"/>
            </a:avLst>
          </a:prstGeom>
          <a:solidFill>
            <a:srgbClr val="905530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02" id="202"/>
          <p:cNvSpPr/>
          <p:nvPr/>
        </p:nvSpPr>
        <p:spPr>
          <a:xfrm>
            <a:off y="4292600" x="4356100"/>
            <a:ext cy="647700" cx="3816349"/>
          </a:xfrm>
          <a:prstGeom prst="roundRect">
            <a:avLst>
              <a:gd name="adj" fmla="val 16667"/>
            </a:avLst>
          </a:prstGeom>
          <a:solidFill>
            <a:srgbClr val="D09570"/>
          </a:solidFill>
          <a:ln w="28575" cap="rnd">
            <a:solidFill>
              <a:srgbClr val="993300"/>
            </a:solidFill>
            <a:prstDash val="solid"/>
            <a:miter/>
            <a:headEnd len="med" type="none" w="med"/>
            <a:tailEnd len="med" type="none" w="med"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03" id="203"/>
          <p:cNvSpPr/>
          <p:nvPr/>
        </p:nvSpPr>
        <p:spPr>
          <a:xfrm>
            <a:off y="5084762" x="4356100"/>
            <a:ext cy="1008062" cx="3816349"/>
          </a:xfrm>
          <a:prstGeom prst="roundRect">
            <a:avLst>
              <a:gd name="adj" fmla="val 16667"/>
            </a:avLst>
          </a:prstGeom>
          <a:solidFill>
            <a:srgbClr val="D09570"/>
          </a:solidFill>
          <a:ln w="28575" cap="rnd">
            <a:solidFill>
              <a:srgbClr val="993300"/>
            </a:solidFill>
            <a:prstDash val="solid"/>
            <a:miter/>
            <a:headEnd len="med" type="none" w="med"/>
            <a:tailEnd len="med" type="none" w="med"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204" id="204"/>
          <p:cNvCxnSpPr/>
          <p:nvPr/>
        </p:nvCxnSpPr>
        <p:spPr>
          <a:xfrm>
            <a:off y="4616450" x="3636962"/>
            <a:ext cy="0" cx="704850"/>
          </a:xfrm>
          <a:prstGeom prst="straightConnector1">
            <a:avLst/>
          </a:prstGeom>
          <a:noFill/>
          <a:ln w="44450" cap="rnd">
            <a:solidFill>
              <a:srgbClr val="993300"/>
            </a:solidFill>
            <a:prstDash val="solid"/>
            <a:miter/>
            <a:headEnd len="med" type="none" w="med"/>
            <a:tailEnd len="med" type="none" w="med"/>
          </a:ln>
        </p:spPr>
      </p:cxnSp>
      <p:cxnSp>
        <p:nvCxnSpPr>
          <p:cNvPr name="Shape 205" id="205"/>
          <p:cNvCxnSpPr/>
          <p:nvPr/>
        </p:nvCxnSpPr>
        <p:spPr>
          <a:xfrm>
            <a:off y="4616450" x="3636962"/>
            <a:ext cy="973136" cx="704850"/>
          </a:xfrm>
          <a:prstGeom prst="straightConnector1">
            <a:avLst/>
          </a:prstGeom>
          <a:noFill/>
          <a:ln w="44450" cap="rnd">
            <a:solidFill>
              <a:srgbClr val="993300"/>
            </a:solidFill>
            <a:prstDash val="solid"/>
            <a:miter/>
            <a:headEnd len="med" type="none" w="med"/>
            <a:tailEnd len="med" type="none" w="med"/>
          </a:ln>
        </p:spPr>
      </p:cxnSp>
      <p:sp>
        <p:nvSpPr>
          <p:cNvPr name="Shape 206" id="206"/>
          <p:cNvSpPr txBox="1"/>
          <p:nvPr/>
        </p:nvSpPr>
        <p:spPr>
          <a:xfrm>
            <a:off y="2781300" x="1258887"/>
            <a:ext cy="519112" cx="2447925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14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1" cap="none" u="none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學生申請模式</a:t>
            </a:r>
          </a:p>
        </p:txBody>
      </p:sp>
      <p:sp>
        <p:nvSpPr>
          <p:cNvPr name="Shape 207" id="207"/>
          <p:cNvSpPr txBox="1"/>
          <p:nvPr/>
        </p:nvSpPr>
        <p:spPr>
          <a:xfrm>
            <a:off y="2778125" x="5364162"/>
            <a:ext cy="457200" cx="170814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公立高中職</a:t>
            </a:r>
          </a:p>
        </p:txBody>
      </p:sp>
      <p:sp>
        <p:nvSpPr>
          <p:cNvPr name="Shape 208" id="208"/>
          <p:cNvSpPr txBox="1"/>
          <p:nvPr/>
        </p:nvSpPr>
        <p:spPr>
          <a:xfrm>
            <a:off y="3644900" x="5219700"/>
            <a:ext cy="457200" cx="2449512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12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對應學校機制</a:t>
            </a:r>
          </a:p>
        </p:txBody>
      </p:sp>
      <p:sp>
        <p:nvSpPr>
          <p:cNvPr name="Shape 209" id="209"/>
          <p:cNvSpPr txBox="1"/>
          <p:nvPr/>
        </p:nvSpPr>
        <p:spPr>
          <a:xfrm>
            <a:off y="4365625" x="1187450"/>
            <a:ext cy="519112" cx="2376487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14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1" cap="none" u="none">
                <a:solidFill>
                  <a:srgbClr val="FF99CC"/>
                </a:solidFill>
                <a:latin typeface="Arial"/>
                <a:ea typeface="Arial"/>
                <a:cs typeface="Arial"/>
                <a:sym typeface="Arial"/>
              </a:rPr>
              <a:t>學生登記模式</a:t>
            </a:r>
          </a:p>
        </p:txBody>
      </p:sp>
      <p:sp>
        <p:nvSpPr>
          <p:cNvPr name="Shape 210" id="210"/>
          <p:cNvSpPr txBox="1"/>
          <p:nvPr/>
        </p:nvSpPr>
        <p:spPr>
          <a:xfrm>
            <a:off y="4437062" x="4716462"/>
            <a:ext cy="457200" cx="3455986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12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私立高中職及進修學校</a:t>
            </a:r>
          </a:p>
        </p:txBody>
      </p:sp>
      <p:sp>
        <p:nvSpPr>
          <p:cNvPr name="Shape 211" id="211"/>
          <p:cNvSpPr txBox="1"/>
          <p:nvPr/>
        </p:nvSpPr>
        <p:spPr>
          <a:xfrm>
            <a:off y="5156200" x="4646612"/>
            <a:ext cy="822324" cx="338455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登記人數超過招生名額時，採抽籤辦理</a:t>
            </a:r>
          </a:p>
        </p:txBody>
      </p:sp>
      <p:sp>
        <p:nvSpPr>
          <p:cNvPr name="Shape 212" id="212"/>
          <p:cNvSpPr txBox="1"/>
          <p:nvPr/>
        </p:nvSpPr>
        <p:spPr>
          <a:xfrm>
            <a:off y="1412875" x="900112"/>
            <a:ext cy="822324" cx="7920036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以現有</a:t>
            </a:r>
            <a:r>
              <a:rPr lang="zh_TW" i="0" baseline="0" strike="noStrike" sz="2400" b="1" cap="none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樂學計畫</a:t>
            </a: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為基礎，規劃高雄區十二年國教</a:t>
            </a:r>
            <a:r>
              <a:rPr lang="zh_TW" i="0" baseline="0" strike="noStrike" sz="2400" b="1" cap="none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免試入學</a:t>
            </a:r>
          </a:p>
          <a:p>
            <a:pPr indent="0" marR="0" algn="l" marL="0" rtl="0" lvl="0">
              <a:buClr>
                <a:schemeClr val="dk1"/>
              </a:buClr>
              <a:buSzPct val="100694"/>
              <a:buFont typeface="Arial"/>
              <a:buChar char="•"/>
            </a:pP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各招生之高中高職</a:t>
            </a:r>
            <a:r>
              <a:rPr lang="zh_TW" i="0" baseline="0" strike="noStrike" sz="2400" b="1" cap="none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不訂定入學門檻或條件</a:t>
            </a:r>
          </a:p>
        </p:txBody>
      </p:sp>
      <p:sp>
        <p:nvSpPr>
          <p:cNvPr name="Shape 213" id="213"/>
          <p:cNvSpPr txBox="1"/>
          <p:nvPr/>
        </p:nvSpPr>
        <p:spPr>
          <a:xfrm>
            <a:off y="404812" x="3421062"/>
            <a:ext cy="762000" cx="269875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入學方式</a:t>
            </a:r>
            <a:r>
              <a:rPr lang="zh_TW"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217" id="2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218" id="218"/>
          <p:cNvGrpSpPr/>
          <p:nvPr/>
        </p:nvGrpSpPr>
        <p:grpSpPr>
          <a:xfrm>
            <a:off y="2565400" x="1187449"/>
            <a:ext cy="1727201" cx="7491411"/>
            <a:chOff y="1341437" x="827087"/>
            <a:chExt cy="1439862" cx="7489824"/>
          </a:xfrm>
        </p:grpSpPr>
        <p:sp>
          <p:nvSpPr>
            <p:cNvPr name="Shape 219" id="219"/>
            <p:cNvSpPr/>
            <p:nvPr/>
          </p:nvSpPr>
          <p:spPr>
            <a:xfrm>
              <a:off y="1600200" x="827087"/>
              <a:ext cy="1181100" cx="7489824"/>
            </a:xfrm>
            <a:prstGeom prst="roundRect">
              <a:avLst>
                <a:gd name="adj" fmla="val 1629"/>
              </a:avLst>
            </a:prstGeom>
            <a:solidFill>
              <a:srgbClr val="E8E558"/>
            </a:solidFill>
            <a:ln>
              <a:noFill/>
            </a:ln>
          </p:spPr>
          <p:txBody>
            <a:bodyPr bIns="45700" tIns="180000" lIns="91425" anchor="t" anchorCtr="0" rIns="91425">
              <a:spAutoFit/>
            </a:bodyPr>
            <a:lstStyle/>
            <a:p>
              <a:pPr indent="0" marR="0" algn="l" marL="0" rtl="0" lvl="0">
                <a:buSzPct val="25000"/>
                <a:buFont typeface="Arial"/>
                <a:buNone/>
              </a:pPr>
              <a:r>
                <a:rPr lang="zh_TW"/>
                <a:t>
</a:t>
              </a: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招生委員會依各國中就讀各公立高中高職人數比率高低順序指定</a:t>
              </a:r>
            </a:p>
          </p:txBody>
        </p:sp>
        <p:sp>
          <p:nvSpPr>
            <p:cNvPr name="Shape 220" id="220"/>
            <p:cNvSpPr/>
            <p:nvPr/>
          </p:nvSpPr>
          <p:spPr>
            <a:xfrm>
              <a:off y="1341437" x="1116012"/>
              <a:ext cy="477837" cx="3384550"/>
            </a:xfrm>
            <a:prstGeom prst="roundRect">
              <a:avLst>
                <a:gd name="adj" fmla="val 10800"/>
              </a:avLst>
            </a:prstGeom>
            <a:solidFill>
              <a:srgbClr val="787628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>
              <a:pPr indent="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2800" b="1" cap="none" u="none">
                  <a:solidFill>
                    <a:srgbClr val="FFCCCC"/>
                  </a:solidFill>
                  <a:latin typeface="Arial"/>
                  <a:ea typeface="Arial"/>
                  <a:cs typeface="Arial"/>
                  <a:sym typeface="Arial"/>
                </a:rPr>
                <a:t>指定對應學校</a:t>
              </a:r>
            </a:p>
          </p:txBody>
        </p:sp>
      </p:grpSp>
      <p:grpSp>
        <p:nvGrpSpPr>
          <p:cNvPr name="Shape 221" id="221"/>
          <p:cNvGrpSpPr/>
          <p:nvPr/>
        </p:nvGrpSpPr>
        <p:grpSpPr>
          <a:xfrm>
            <a:off y="4724399" x="1258887"/>
            <a:ext cy="1439862" cx="7489824"/>
            <a:chOff y="1341437" x="827087"/>
            <a:chExt cy="1439862" cx="7489824"/>
          </a:xfrm>
        </p:grpSpPr>
        <p:sp>
          <p:nvSpPr>
            <p:cNvPr name="Shape 222" id="222"/>
            <p:cNvSpPr/>
            <p:nvPr/>
          </p:nvSpPr>
          <p:spPr>
            <a:xfrm>
              <a:off y="1600200" x="827087"/>
              <a:ext cy="1181100" cx="7489824"/>
            </a:xfrm>
            <a:prstGeom prst="roundRect">
              <a:avLst>
                <a:gd name="adj" fmla="val 1629"/>
              </a:avLst>
            </a:prstGeom>
            <a:solidFill>
              <a:srgbClr val="D09570"/>
            </a:solidFill>
            <a:ln>
              <a:noFill/>
            </a:ln>
          </p:spPr>
          <p:txBody>
            <a:bodyPr bIns="45700" tIns="180000" lIns="91425" anchor="t" anchorCtr="0" rIns="91425">
              <a:spAutoFit/>
            </a:bodyPr>
            <a:lstStyle/>
            <a:p>
              <a:pPr indent="0" marR="0" algn="l" marL="0" rtl="0" lvl="0">
                <a:buSzPct val="25000"/>
                <a:buFont typeface="Arial"/>
                <a:buNone/>
              </a:pPr>
              <a:r>
                <a:rPr lang="zh_TW"/>
                <a:t>
</a:t>
              </a: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各國中學校校務會議決議選定</a:t>
              </a:r>
            </a:p>
          </p:txBody>
        </p:sp>
        <p:sp>
          <p:nvSpPr>
            <p:cNvPr name="Shape 223" id="223"/>
            <p:cNvSpPr/>
            <p:nvPr/>
          </p:nvSpPr>
          <p:spPr>
            <a:xfrm>
              <a:off y="1341437" x="1116012"/>
              <a:ext cy="477837" cx="3384550"/>
            </a:xfrm>
            <a:prstGeom prst="roundRect">
              <a:avLst>
                <a:gd name="adj" fmla="val 10800"/>
              </a:avLst>
            </a:prstGeom>
            <a:solidFill>
              <a:srgbClr val="A94F17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>
              <a:pPr indent="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2800" b="1" cap="none" u="none">
                  <a:solidFill>
                    <a:srgbClr val="99CCFF"/>
                  </a:solidFill>
                  <a:latin typeface="Arial"/>
                  <a:ea typeface="Arial"/>
                  <a:cs typeface="Arial"/>
                  <a:sym typeface="Arial"/>
                </a:rPr>
                <a:t>自選對應學校</a:t>
              </a:r>
            </a:p>
          </p:txBody>
        </p:sp>
      </p:grpSp>
      <p:sp>
        <p:nvSpPr>
          <p:cNvPr name="Shape 224" id="224"/>
          <p:cNvSpPr txBox="1"/>
          <p:nvPr/>
        </p:nvSpPr>
        <p:spPr>
          <a:xfrm>
            <a:off y="404812" x="3421062"/>
            <a:ext cy="762000" cx="269875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入學方式</a:t>
            </a:r>
            <a:r>
              <a:rPr lang="zh_TW"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name="Shape 225" id="225"/>
          <p:cNvSpPr txBox="1"/>
          <p:nvPr/>
        </p:nvSpPr>
        <p:spPr>
          <a:xfrm>
            <a:off y="1196975" x="1547812"/>
            <a:ext cy="822324" cx="628014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學生得</a:t>
            </a:r>
            <a:r>
              <a:rPr lang="zh_TW" i="0" baseline="0" strike="noStrike" sz="24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依個別需求</a:t>
            </a:r>
          </a:p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選擇報名</a:t>
            </a:r>
            <a:r>
              <a:rPr lang="zh_TW" i="0" baseline="0" strike="noStrike" sz="24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對應</a:t>
            </a: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高中高職或</a:t>
            </a:r>
            <a:r>
              <a:rPr lang="zh_TW" i="0" baseline="0" strike="noStrike" sz="24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非對應</a:t>
            </a: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高中高職入學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229" id="2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230" id="230"/>
          <p:cNvGrpSpPr/>
          <p:nvPr/>
        </p:nvGrpSpPr>
        <p:grpSpPr>
          <a:xfrm>
            <a:off y="2708275" x="1042987"/>
            <a:ext cy="1727201" cx="7489824"/>
            <a:chOff y="1341437" x="827087"/>
            <a:chExt cy="1439862" cx="7489824"/>
          </a:xfrm>
        </p:grpSpPr>
        <p:sp>
          <p:nvSpPr>
            <p:cNvPr name="Shape 231" id="231"/>
            <p:cNvSpPr/>
            <p:nvPr/>
          </p:nvSpPr>
          <p:spPr>
            <a:xfrm>
              <a:off y="1600200" x="827087"/>
              <a:ext cy="1181100" cx="7489824"/>
            </a:xfrm>
            <a:prstGeom prst="roundRect">
              <a:avLst>
                <a:gd name="adj" fmla="val 1629"/>
              </a:avLst>
            </a:prstGeom>
            <a:solidFill>
              <a:srgbClr val="E8E558"/>
            </a:solidFill>
            <a:ln>
              <a:noFill/>
            </a:ln>
          </p:spPr>
          <p:txBody>
            <a:bodyPr bIns="45700" tIns="180000" lIns="91425" anchor="t" anchorCtr="0" rIns="91425">
              <a:spAutoFit/>
            </a:bodyPr>
            <a:lstStyle/>
            <a:p/>
          </p:txBody>
        </p:sp>
        <p:sp>
          <p:nvSpPr>
            <p:cNvPr name="Shape 232" id="232"/>
            <p:cNvSpPr/>
            <p:nvPr/>
          </p:nvSpPr>
          <p:spPr>
            <a:xfrm>
              <a:off y="1341437" x="1116012"/>
              <a:ext cy="477837" cx="3384550"/>
            </a:xfrm>
            <a:prstGeom prst="roundRect">
              <a:avLst>
                <a:gd name="adj" fmla="val 10800"/>
              </a:avLst>
            </a:prstGeom>
            <a:solidFill>
              <a:srgbClr val="787628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</p:grpSp>
      <p:sp>
        <p:nvSpPr>
          <p:cNvPr name="Shape 233" id="233"/>
          <p:cNvSpPr/>
          <p:nvPr/>
        </p:nvSpPr>
        <p:spPr>
          <a:xfrm>
            <a:off y="4508500" x="1042987"/>
            <a:ext cy="1441449" cx="7489824"/>
          </a:xfrm>
          <a:prstGeom prst="roundRect">
            <a:avLst>
              <a:gd name="adj" fmla="val 1629"/>
            </a:avLst>
          </a:prstGeom>
          <a:solidFill>
            <a:srgbClr val="00FFFF"/>
          </a:solidFill>
          <a:ln>
            <a:noFill/>
          </a:ln>
        </p:spPr>
        <p:txBody>
          <a:bodyPr bIns="45700" tIns="180000" lIns="91425" anchor="t" anchorCtr="0" rIns="91425">
            <a:spAutoFit/>
          </a:bodyPr>
          <a:lstStyle/>
          <a:p>
            <a:pPr indent="0" marR="0" algn="l" marL="0" rtl="0" lvl="0">
              <a:lnSpc>
                <a:spcPct val="95833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分配入學名額</a:t>
            </a:r>
          </a:p>
          <a:p>
            <a:pPr indent="0" marR="0" algn="l" marL="0" rtl="0" lvl="0">
              <a:lnSpc>
                <a:spcPct val="95833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zh_TW" i="0" baseline="0" strike="noStrike" sz="24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公立高中高職</a:t>
            </a: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依各國中訂定分配至各對應</a:t>
            </a:r>
          </a:p>
          <a:p>
            <a:pPr indent="0" marR="0" algn="l" marL="0" rtl="0" lvl="0">
              <a:lnSpc>
                <a:spcPct val="95833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高中高職之比例及人數，分配提供對應國中</a:t>
            </a:r>
          </a:p>
          <a:p>
            <a:pPr indent="0" marR="0" algn="l" marL="0" rtl="0" lvl="0">
              <a:lnSpc>
                <a:spcPct val="95833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入學名額</a:t>
            </a:r>
          </a:p>
        </p:txBody>
      </p:sp>
      <p:sp>
        <p:nvSpPr>
          <p:cNvPr name="Shape 234" id="234"/>
          <p:cNvSpPr txBox="1"/>
          <p:nvPr/>
        </p:nvSpPr>
        <p:spPr>
          <a:xfrm>
            <a:off y="404812" x="3421062"/>
            <a:ext cy="762000" cx="269875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入學方式</a:t>
            </a:r>
            <a:r>
              <a:rPr lang="zh_TW"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name="Shape 235" id="235"/>
          <p:cNvSpPr txBox="1"/>
          <p:nvPr/>
        </p:nvSpPr>
        <p:spPr>
          <a:xfrm>
            <a:off y="1268412" x="1547812"/>
            <a:ext cy="822324" cx="628014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學生得依個別需求</a:t>
            </a:r>
          </a:p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選擇報名對應高中高職或非對應高中高職入學</a:t>
            </a:r>
          </a:p>
        </p:txBody>
      </p:sp>
      <p:sp>
        <p:nvSpPr>
          <p:cNvPr name="Shape 236" id="236"/>
          <p:cNvSpPr txBox="1"/>
          <p:nvPr/>
        </p:nvSpPr>
        <p:spPr>
          <a:xfrm>
            <a:off y="2781300" x="1835150"/>
            <a:ext cy="519112" cx="231774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1" cap="none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對應學校機制</a:t>
            </a:r>
          </a:p>
        </p:txBody>
      </p:sp>
      <p:sp>
        <p:nvSpPr>
          <p:cNvPr name="Shape 237" id="237"/>
          <p:cNvSpPr txBox="1"/>
          <p:nvPr/>
        </p:nvSpPr>
        <p:spPr>
          <a:xfrm>
            <a:off y="3284537" x="1116012"/>
            <a:ext cy="1260474" cx="74168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lnSpc>
                <a:spcPct val="95833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分配比例及人數</a:t>
            </a:r>
          </a:p>
          <a:p>
            <a:pPr indent="0" marR="0" algn="l" marL="0" rtl="0" lvl="0">
              <a:lnSpc>
                <a:spcPct val="95833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zh_TW" i="0" baseline="0" strike="noStrike" sz="24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國中</a:t>
            </a: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依各該校應屆國三學生總人數經校務會</a:t>
            </a:r>
          </a:p>
          <a:p>
            <a:pPr indent="0" marR="0" algn="l" marL="0" rtl="0" lvl="0">
              <a:lnSpc>
                <a:spcPct val="95833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議通過後，訂定分配至各對應高中高職之比</a:t>
            </a:r>
          </a:p>
          <a:p>
            <a:pPr indent="0" marR="0" algn="l" marL="0" rtl="0" lvl="0">
              <a:lnSpc>
                <a:spcPct val="95833"/>
              </a:lnSpc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例及人數。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241" id="2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242" id="242"/>
          <p:cNvGrpSpPr/>
          <p:nvPr/>
        </p:nvGrpSpPr>
        <p:grpSpPr>
          <a:xfrm>
            <a:off y="2708275" x="1042987"/>
            <a:ext cy="3313114" cx="7489824"/>
            <a:chOff y="1341437" x="827087"/>
            <a:chExt cy="1439862" cx="7489824"/>
          </a:xfrm>
        </p:grpSpPr>
        <p:sp>
          <p:nvSpPr>
            <p:cNvPr name="Shape 243" id="243"/>
            <p:cNvSpPr/>
            <p:nvPr/>
          </p:nvSpPr>
          <p:spPr>
            <a:xfrm>
              <a:off y="1600200" x="827087"/>
              <a:ext cy="1181100" cx="7489824"/>
            </a:xfrm>
            <a:prstGeom prst="roundRect">
              <a:avLst>
                <a:gd name="adj" fmla="val 1629"/>
              </a:avLst>
            </a:prstGeom>
            <a:solidFill>
              <a:srgbClr val="E8E558"/>
            </a:solidFill>
            <a:ln>
              <a:noFill/>
            </a:ln>
          </p:spPr>
          <p:txBody>
            <a:bodyPr bIns="45700" tIns="180000" lIns="91425" anchor="t" anchorCtr="0" rIns="91425">
              <a:spAutoFit/>
            </a:bodyPr>
            <a:lstStyle/>
            <a:p/>
          </p:txBody>
        </p:sp>
        <p:sp>
          <p:nvSpPr>
            <p:cNvPr name="Shape 244" id="244"/>
            <p:cNvSpPr/>
            <p:nvPr/>
          </p:nvSpPr>
          <p:spPr>
            <a:xfrm>
              <a:off y="1341437" x="1116012"/>
              <a:ext cy="477837" cx="3384550"/>
            </a:xfrm>
            <a:prstGeom prst="roundRect">
              <a:avLst>
                <a:gd name="adj" fmla="val 10800"/>
              </a:avLst>
            </a:prstGeom>
            <a:solidFill>
              <a:srgbClr val="787628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</p:grpSp>
      <p:sp>
        <p:nvSpPr>
          <p:cNvPr name="Shape 245" id="245"/>
          <p:cNvSpPr txBox="1"/>
          <p:nvPr/>
        </p:nvSpPr>
        <p:spPr>
          <a:xfrm>
            <a:off y="404812" x="3421062"/>
            <a:ext cy="762000" cx="269875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入學方式</a:t>
            </a:r>
            <a:r>
              <a:rPr lang="zh_TW"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name="Shape 246" id="246"/>
          <p:cNvSpPr txBox="1"/>
          <p:nvPr/>
        </p:nvSpPr>
        <p:spPr>
          <a:xfrm>
            <a:off y="1268412" x="1547812"/>
            <a:ext cy="822324" cx="628014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學生得依個別需求</a:t>
            </a:r>
          </a:p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400" b="1" cap="none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選擇報名對應高中高職或非對應高中高職入學</a:t>
            </a:r>
          </a:p>
        </p:txBody>
      </p:sp>
      <p:sp>
        <p:nvSpPr>
          <p:cNvPr name="Shape 247" id="247"/>
          <p:cNvSpPr txBox="1"/>
          <p:nvPr/>
        </p:nvSpPr>
        <p:spPr>
          <a:xfrm>
            <a:off y="2852736" x="1619250"/>
            <a:ext cy="519112" cx="291464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1" cap="none" u="none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非對應學校機制</a:t>
            </a:r>
          </a:p>
        </p:txBody>
      </p:sp>
      <p:sp>
        <p:nvSpPr>
          <p:cNvPr name="Shape 248" id="248"/>
          <p:cNvSpPr txBox="1"/>
          <p:nvPr/>
        </p:nvSpPr>
        <p:spPr>
          <a:xfrm>
            <a:off y="3933825" x="1116012"/>
            <a:ext cy="1800225" cx="72009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76200" marR="0" algn="l" marL="0" rtl="0" lvl="0"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1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各公立高中高職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得</a:t>
            </a:r>
            <a:r>
              <a:rPr lang="zh_TW" i="0" baseline="0" strike="noStrike" sz="2800" b="0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提供全區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非對應國中入學</a:t>
            </a:r>
          </a:p>
          <a:p>
            <a:pPr indent="76200" marR="0" algn="l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zh_TW" i="0" baseline="0" strike="noStrike" sz="2800" b="0" cap="none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5﹪至10﹪名額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pPr indent="76200" marR="0" algn="l" marL="0" rtl="0" lvl="0">
              <a:buClr>
                <a:schemeClr val="dk1"/>
              </a:buClr>
              <a:buSzPct val="101190"/>
              <a:buFont typeface="Arial"/>
              <a:buChar char="•"/>
            </a:pPr>
            <a:r>
              <a:rPr lang="zh_TW" i="0" baseline="0" strike="noStrike" sz="2800" b="1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學生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得依個別需求</a:t>
            </a:r>
            <a:r>
              <a:rPr lang="zh_TW" i="0" baseline="0" strike="noStrike" sz="2800" b="0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選擇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報名</a:t>
            </a:r>
            <a:r>
              <a:rPr lang="zh_TW" i="0" baseline="0" strike="noStrike" sz="2800" b="0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對應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高中高職</a:t>
            </a:r>
            <a:r>
              <a:rPr lang="zh_TW" i="0" baseline="0" strike="noStrike" sz="2800" b="0" cap="none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或非對應</a:t>
            </a:r>
            <a:r>
              <a:rPr lang="zh_TW"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高中高職入學</a:t>
            </a:r>
            <a:r>
              <a:rPr lang="zh_TW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252" id="2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53" id="253"/>
          <p:cNvSpPr txBox="1"/>
          <p:nvPr/>
        </p:nvSpPr>
        <p:spPr>
          <a:xfrm>
            <a:off y="549275" x="2843211"/>
            <a:ext cy="762000" cx="381634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buClr>
                <a:schemeClr val="dk1"/>
              </a:buClr>
              <a:buSzPct val="25000"/>
              <a:buFont typeface="Arial"/>
              <a:buNone/>
            </a:pPr>
            <a:r>
              <a:rPr lang="zh_TW" i="0" baseline="0" strike="noStrike" sz="44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免試入學比例</a:t>
            </a:r>
            <a:r>
              <a:rPr lang="zh_TW"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grpSp>
        <p:nvGrpSpPr>
          <p:cNvPr name="Shape 254" id="254"/>
          <p:cNvGrpSpPr/>
          <p:nvPr/>
        </p:nvGrpSpPr>
        <p:grpSpPr>
          <a:xfrm>
            <a:off y="1557337" x="827087"/>
            <a:ext cy="3384550" cx="7632699"/>
            <a:chOff y="1557337" x="827087"/>
            <a:chExt cy="3384550" cx="7632699"/>
          </a:xfrm>
        </p:grpSpPr>
        <p:sp>
          <p:nvSpPr>
            <p:cNvPr name="Shape 255" id="255"/>
            <p:cNvSpPr/>
            <p:nvPr/>
          </p:nvSpPr>
          <p:spPr>
            <a:xfrm>
              <a:off y="1887536" x="827087"/>
              <a:ext cy="3054350" cx="7632699"/>
            </a:xfrm>
            <a:prstGeom prst="roundRect">
              <a:avLst>
                <a:gd name="adj" fmla="val 1629"/>
              </a:avLst>
            </a:prstGeom>
            <a:solidFill>
              <a:srgbClr val="B888B8"/>
            </a:solidFill>
            <a:ln>
              <a:noFill/>
            </a:ln>
          </p:spPr>
          <p:txBody>
            <a:bodyPr bIns="45700" tIns="180000" lIns="91425" anchor="t" anchorCtr="0" rIns="91425">
              <a:spAutoFit/>
            </a:bodyPr>
            <a:lstStyle/>
            <a:p>
              <a:pPr indent="0" marR="0" algn="l" marL="0" rtl="0" lvl="0">
                <a:buClr>
                  <a:srgbClr val="000000"/>
                </a:buClr>
                <a:buSzPct val="172619"/>
                <a:buFont typeface="Arial"/>
                <a:buChar char="•"/>
              </a:pPr>
              <a:r>
                <a:rPr lang="zh_TW"/>
                <a:t>
</a:t>
              </a:r>
              <a:r>
                <a:rPr lang="zh_TW" i="0" baseline="0" strike="noStrike" sz="2400" b="1" cap="none" u="none">
                  <a:solidFill>
                    <a:srgbClr val="FFFF66"/>
                  </a:solidFill>
                  <a:latin typeface="Arial"/>
                  <a:ea typeface="Arial"/>
                  <a:cs typeface="Arial"/>
                  <a:sym typeface="Arial"/>
                </a:rPr>
                <a:t>雄中、雄女20%以上</a:t>
              </a: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，其餘</a:t>
              </a:r>
              <a:r>
                <a:rPr lang="zh_TW" i="0" baseline="0" strike="noStrike" sz="2400" b="1" cap="none" u="none">
                  <a:solidFill>
                    <a:srgbClr val="66FF33"/>
                  </a:solidFill>
                  <a:latin typeface="Arial"/>
                  <a:ea typeface="Arial"/>
                  <a:cs typeface="Arial"/>
                  <a:sym typeface="Arial"/>
                </a:rPr>
                <a:t>公立高中65%以上</a:t>
              </a: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。</a:t>
              </a:r>
            </a:p>
            <a:p>
              <a:pPr indent="0" marR="0" algn="l" marL="0" rtl="0" lvl="0"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1" cap="none" u="none">
                  <a:solidFill>
                    <a:srgbClr val="FFCC66"/>
                  </a:solidFill>
                  <a:latin typeface="Arial"/>
                  <a:ea typeface="Arial"/>
                  <a:cs typeface="Arial"/>
                  <a:sym typeface="Arial"/>
                </a:rPr>
                <a:t>公立高職75%以上</a:t>
              </a: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。</a:t>
              </a:r>
            </a:p>
            <a:p>
              <a:pPr indent="0" marR="0" algn="l" marL="0" rtl="0" lvl="0"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私立高中高職及進修學校85%以上。</a:t>
              </a:r>
            </a:p>
            <a:p>
              <a:pPr indent="0" marR="0" algn="l" marL="0" rtl="0" lvl="0"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1" cap="none" u="none">
                  <a:solidFill>
                    <a:srgbClr val="FFFF66"/>
                  </a:solidFill>
                  <a:latin typeface="Arial"/>
                  <a:ea typeface="Arial"/>
                  <a:cs typeface="Arial"/>
                  <a:sym typeface="Arial"/>
                </a:rPr>
                <a:t>市立完全中學</a:t>
              </a: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直升入學</a:t>
              </a:r>
              <a:r>
                <a:rPr lang="zh_TW" i="0" baseline="0" strike="noStrike" sz="2400" b="1" cap="none" u="none">
                  <a:solidFill>
                    <a:srgbClr val="66FF33"/>
                  </a:solidFill>
                  <a:latin typeface="Arial"/>
                  <a:ea typeface="Arial"/>
                  <a:cs typeface="Arial"/>
                  <a:sym typeface="Arial"/>
                </a:rPr>
                <a:t>30%為限</a:t>
              </a: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，</a:t>
              </a:r>
              <a:r>
                <a:rPr lang="zh_TW" i="0" baseline="0" strike="noStrike" sz="2400" b="1" cap="none" u="none">
                  <a:solidFill>
                    <a:srgbClr val="FFFF66"/>
                  </a:solidFill>
                  <a:latin typeface="Arial"/>
                  <a:ea typeface="Arial"/>
                  <a:cs typeface="Arial"/>
                  <a:sym typeface="Arial"/>
                </a:rPr>
                <a:t>私立完全中學</a:t>
              </a: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直升</a:t>
              </a:r>
            </a:p>
            <a:p>
              <a:pPr indent="0" marR="0" algn="l" marL="0" rtl="0" lvl="0">
                <a:buSzPct val="25000"/>
                <a:buFont typeface="Arial"/>
                <a:buNone/>
              </a:pP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入學</a:t>
              </a:r>
              <a:r>
                <a:rPr lang="zh_TW" i="0" baseline="0" strike="noStrike" sz="2400" b="1" cap="none" u="none">
                  <a:solidFill>
                    <a:srgbClr val="66FF33"/>
                  </a:solidFill>
                  <a:latin typeface="Arial"/>
                  <a:ea typeface="Arial"/>
                  <a:cs typeface="Arial"/>
                  <a:sym typeface="Arial"/>
                </a:rPr>
                <a:t>50%限</a:t>
              </a: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。</a:t>
              </a:r>
            </a:p>
            <a:p>
              <a:pPr indent="0" marR="0" algn="l" marL="0" rtl="0" lvl="0">
                <a:buClr>
                  <a:srgbClr val="000000"/>
                </a:buClr>
                <a:buSzPct val="100694"/>
                <a:buFont typeface="Arial"/>
                <a:buChar char="•"/>
              </a:pPr>
              <a:r>
                <a:rPr lang="zh_TW" i="0" baseline="0" strike="noStrike" sz="2400" b="0" cap="none" u="sng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依教育部政策適時調整比率</a:t>
              </a:r>
              <a:r>
                <a:rPr lang="zh_TW" i="0" baseline="0" strike="noStrike" sz="2400" b="0" cap="none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。</a:t>
              </a:r>
            </a:p>
            <a:p>
              <a:r>
                <a:t/>
              </a:r>
            </a:p>
          </p:txBody>
        </p:sp>
        <p:sp>
          <p:nvSpPr>
            <p:cNvPr name="Shape 256" id="256"/>
            <p:cNvSpPr/>
            <p:nvPr/>
          </p:nvSpPr>
          <p:spPr>
            <a:xfrm>
              <a:off y="1557337" x="1042987"/>
              <a:ext cy="647700" cx="5976936"/>
            </a:xfrm>
            <a:prstGeom prst="roundRect">
              <a:avLst>
                <a:gd name="adj" fmla="val 10800"/>
              </a:avLst>
            </a:prstGeom>
            <a:solidFill>
              <a:srgbClr val="784878"/>
            </a:soli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>
              <a:pPr indent="0" marR="0" algn="ctr" marL="0" rtl="0" lvl="0">
                <a:buSzPct val="25000"/>
                <a:buFont typeface="Arial"/>
                <a:buNone/>
              </a:pPr>
              <a:r>
                <a:rPr lang="zh_TW" i="0" baseline="0" strike="noStrike" sz="2800" b="1" cap="none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高雄區103學年度以75%以上為原則</a:t>
              </a:r>
            </a:p>
          </p:txBody>
        </p:sp>
      </p:grpSp>
      <p:sp>
        <p:nvSpPr>
          <p:cNvPr name="Shape 257" id="257"/>
          <p:cNvSpPr/>
          <p:nvPr/>
        </p:nvSpPr>
        <p:spPr>
          <a:xfrm>
            <a:off y="4581525" x="6011862"/>
            <a:ext cy="1946274" cx="2592387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3_TS10167455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>
  <a:themeElements>
    <a:clrScheme name="2_TS10167455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>
  <a:themeElements>
    <a:clrScheme name="11_TS10167455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>
  <a:themeElements>
    <a:clrScheme name="10_TS10167455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>
  <a:themeElements>
    <a:clrScheme name="1_TS10167455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>
  <a:themeElements>
    <a:clrScheme name="8_TS10167455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6_TS10167455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7_TS10167455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>
  <a:themeElements>
    <a:clrScheme name="TS10167455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>
  <a:themeElements>
    <a:clrScheme name="9_TS10167455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>
  <a:themeElements>
    <a:clrScheme name="4_TS10167455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>
  <a:themeElements>
    <a:clrScheme name="5_TS10167455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