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001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58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0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60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97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4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71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32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04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20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27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EF4D-FDAB-4E07-852B-029E48CD14A4}" type="datetimeFigureOut">
              <a:rPr lang="zh-TW" altLang="en-US" smtClean="0"/>
              <a:t>2015/11/16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06B4-08EB-423F-A1E0-4C3051D5A6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63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zh-TW" dirty="0" smtClean="0"/>
              <a:t>作者</a:t>
            </a:r>
            <a:r>
              <a:rPr lang="zh-TW" altLang="zh-TW" dirty="0"/>
              <a:t>認為大眾如何看待奶油鼻子？從文中何處可以推知？</a:t>
            </a:r>
            <a:endParaRPr lang="zh-TW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79" y="2276872"/>
            <a:ext cx="917208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79512" y="3284984"/>
            <a:ext cx="288032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sz="2200" dirty="0"/>
              <a:t>可愛、表演厲害、受</a:t>
            </a:r>
            <a:r>
              <a:rPr lang="zh-TW" altLang="zh-TW" sz="2200" dirty="0" smtClean="0"/>
              <a:t>歡迎</a:t>
            </a:r>
            <a:r>
              <a:rPr lang="en-US" altLang="zh-TW" sz="2200" dirty="0" smtClean="0"/>
              <a:t>……</a:t>
            </a:r>
            <a:endParaRPr lang="zh-TW" altLang="en-US" sz="22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347864" y="3284984"/>
            <a:ext cx="54006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sz="2200" dirty="0"/>
              <a:t>第一段中作者以「明星」稱呼奶油鼻子，可見奶油鼻子受歡迎、有人氣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85067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2.</a:t>
            </a:r>
            <a:r>
              <a:rPr lang="zh-TW" altLang="zh-TW" dirty="0"/>
              <a:t>根據課文，在海上，奶油鼻子與其他種海豚面對人類的態度有何異同？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628800"/>
            <a:ext cx="946616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203848" y="3717032"/>
            <a:ext cx="5472608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zh-TW" sz="2200" dirty="0"/>
              <a:t>和船隻隔開一段距離</a:t>
            </a:r>
            <a:endParaRPr lang="zh-TW" altLang="en-US" sz="22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3203848" y="4653136"/>
            <a:ext cx="2448272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zh-TW" sz="2200" dirty="0"/>
              <a:t>保持一貫的慎戒或耍弄態度</a:t>
            </a:r>
            <a:endParaRPr lang="zh-TW" altLang="en-US" sz="2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6084168" y="4653136"/>
            <a:ext cx="1872208" cy="430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zh-TW" sz="2200" dirty="0"/>
              <a:t>和善的對應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12388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3.</a:t>
            </a:r>
            <a:r>
              <a:rPr lang="zh-TW" altLang="zh-TW" dirty="0" smtClean="0"/>
              <a:t>根據</a:t>
            </a:r>
            <a:r>
              <a:rPr lang="zh-TW" altLang="zh-TW" dirty="0"/>
              <a:t>下表及課文整理出奶油鼻子形象轉變的歷程，及呈現該形象的原因。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789207"/>
              </p:ext>
            </p:extLst>
          </p:nvPr>
        </p:nvGraphicFramePr>
        <p:xfrm>
          <a:off x="323528" y="1556792"/>
          <a:ext cx="8676455" cy="51845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08988"/>
                <a:gridCol w="2740192"/>
                <a:gridCol w="4527275"/>
              </a:tblGrid>
              <a:tr h="74065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</a:rPr>
                        <a:t>場景</a:t>
                      </a:r>
                      <a:endParaRPr lang="zh-TW" sz="1200" kern="100" dirty="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</a:rPr>
                        <a:t>奶油鼻子形象</a:t>
                      </a:r>
                      <a:endParaRPr lang="zh-TW" sz="1200" kern="10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</a:rPr>
                        <a:t>原因</a:t>
                      </a:r>
                      <a:endParaRPr lang="zh-TW" sz="1200" kern="10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8130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</a:rPr>
                        <a:t>表演場裡</a:t>
                      </a:r>
                      <a:endParaRPr lang="zh-TW" sz="1200" kern="10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</a:rPr>
                        <a:t>溫馴、逗趣、平易近人</a:t>
                      </a:r>
                      <a:endParaRPr lang="zh-TW" sz="1200" kern="100" dirty="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</a:rPr>
                        <a:t>為了娛樂海洋育樂世界的遊客而被馴化、訓練</a:t>
                      </a:r>
                      <a:endParaRPr lang="zh-TW" sz="1200" kern="100" dirty="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0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</a:rPr>
                        <a:t>海上</a:t>
                      </a:r>
                      <a:endParaRPr lang="zh-TW" sz="1200" kern="10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</a:rPr>
                        <a:t>野性十足、機伶敏感、小心謹慎</a:t>
                      </a:r>
                      <a:endParaRPr lang="zh-TW" sz="1200" kern="100" dirty="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</a:rPr>
                        <a:t>生活在野外的奶油鼻子為了求生存而很敏感，且不熟悉人類，對人類充滿戒心</a:t>
                      </a:r>
                      <a:endParaRPr lang="zh-TW" sz="1200" kern="100" dirty="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1307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</a:rPr>
                        <a:t>近距離接觸</a:t>
                      </a:r>
                      <a:endParaRPr lang="zh-TW" sz="1200" kern="10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</a:rPr>
                        <a:t>頑皮真摯的笑容</a:t>
                      </a:r>
                      <a:endParaRPr lang="zh-TW" sz="1200" kern="10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200" kern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標楷體"/>
                        </a:rPr>
                        <a:t>因為奶油鼻子願意跟作者親近，靠近船隻，顯露真實</a:t>
                      </a:r>
                      <a:endParaRPr lang="zh-TW" sz="1200" kern="100" dirty="0">
                        <a:effectLst/>
                        <a:latin typeface="Times New Roman"/>
                        <a:ea typeface="華康標宋體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835696" y="2564904"/>
            <a:ext cx="259228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zh-TW" sz="2200" dirty="0"/>
              <a:t>溫馴、逗趣、平易近人</a:t>
            </a:r>
            <a:endParaRPr lang="zh-TW" altLang="en-US" sz="22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2611069"/>
            <a:ext cx="4392488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TW"/>
            </a:defPPr>
            <a:lvl1pPr>
              <a:defRPr sz="2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zh-TW" dirty="0"/>
              <a:t>為了娛樂海洋育樂世界的遊客而被馴化、訓練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1835696" y="4077072"/>
            <a:ext cx="252028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TW"/>
            </a:defPPr>
            <a:lvl1pPr>
              <a:defRPr sz="2200"/>
            </a:lvl1pPr>
          </a:lstStyle>
          <a:p>
            <a:r>
              <a:rPr lang="zh-TW" altLang="zh-TW" dirty="0"/>
              <a:t>野性十足、機伶敏感、小心謹慎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572545" y="4058766"/>
            <a:ext cx="4176464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TW"/>
            </a:defPPr>
            <a:lvl1pPr>
              <a:defRPr sz="2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zh-TW" dirty="0"/>
              <a:t>生活在野外的奶油鼻子為了求生存而很敏感，且不熟悉人類，對人類充滿戒心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907704" y="5661248"/>
            <a:ext cx="2376264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TW"/>
            </a:defPPr>
            <a:lvl1pPr>
              <a:defRPr sz="2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zh-TW" dirty="0"/>
              <a:t>頑皮真摯的笑容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16016" y="5661248"/>
            <a:ext cx="396044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TW"/>
            </a:defPPr>
            <a:lvl1pPr>
              <a:defRPr sz="22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zh-TW" altLang="zh-TW" dirty="0"/>
              <a:t>因為奶油鼻子願意跟作者親近，靠近船隻，顯露真實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034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4.</a:t>
            </a:r>
            <a:r>
              <a:rPr lang="zh-TW" altLang="zh-TW" dirty="0" smtClean="0"/>
              <a:t>作者</a:t>
            </a:r>
            <a:r>
              <a:rPr lang="zh-TW" altLang="zh-TW" dirty="0"/>
              <a:t>在文末以三個驚嘆號語句作結，可以改用其他標點嗎？為什麼？</a:t>
            </a:r>
            <a:endParaRPr lang="zh-TW" altLang="en-US" dirty="0"/>
          </a:p>
        </p:txBody>
      </p:sp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7" y="2060848"/>
            <a:ext cx="9937104" cy="219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251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248</Words>
  <Application>Microsoft Office PowerPoint</Application>
  <PresentationFormat>如螢幕大小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 1.作者認為大眾如何看待奶油鼻子？從文中何處可以推知？</vt:lpstr>
      <vt:lpstr>2.根據課文，在海上，奶油鼻子與其他種海豚面對人類的態度有何異同？</vt:lpstr>
      <vt:lpstr>3.根據下表及課文整理出奶油鼻子形象轉變的歷程，及呈現該形象的原因。</vt:lpstr>
      <vt:lpstr>4.作者在文末以三個驚嘆號語句作結，可以改用其他標點嗎？為什麼？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</cp:revision>
  <dcterms:created xsi:type="dcterms:W3CDTF">2015-11-16T13:45:14Z</dcterms:created>
  <dcterms:modified xsi:type="dcterms:W3CDTF">2015-11-16T14:02:15Z</dcterms:modified>
</cp:coreProperties>
</file>