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87060" y="958361"/>
            <a:ext cx="6356839" cy="868021"/>
          </a:xfrm>
        </p:spPr>
        <p:txBody>
          <a:bodyPr/>
          <a:lstStyle/>
          <a:p>
            <a:r>
              <a:rPr lang="en-US" altLang="zh-TW" dirty="0" smtClean="0"/>
              <a:t>13.</a:t>
            </a:r>
            <a:r>
              <a:rPr lang="zh-TW" altLang="en-US" dirty="0" smtClean="0"/>
              <a:t>被埋葬了的城市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rgbClr val="FF0000"/>
                </a:solidFill>
              </a:rPr>
              <a:t>寫事的記敍文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91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011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文章中的背景介紹的是哪個地方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2988" y="1239715"/>
            <a:ext cx="8596668" cy="441934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南歐或義大利</a:t>
            </a:r>
            <a:endParaRPr lang="zh-TW" altLang="en-US" sz="2800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62686" y="1948962"/>
            <a:ext cx="8596668" cy="6301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dirty="0" smtClean="0"/>
              <a:t>2.</a:t>
            </a:r>
            <a:r>
              <a:rPr lang="zh-TW" altLang="en-US" sz="3200" dirty="0" smtClean="0"/>
              <a:t>誰埋葬了城市</a:t>
            </a:r>
            <a:r>
              <a:rPr lang="en-US" altLang="zh-TW" sz="3200" dirty="0" smtClean="0"/>
              <a:t>?</a:t>
            </a:r>
            <a:endParaRPr lang="zh-TW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1072988" y="2579077"/>
            <a:ext cx="2326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維蘇威火山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656829" y="3226777"/>
            <a:ext cx="8596668" cy="6301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3200" dirty="0" smtClean="0"/>
              <a:t>３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被埋葬的城市有哪些</a:t>
            </a:r>
            <a:r>
              <a:rPr lang="en-US" altLang="zh-TW" sz="3200" dirty="0" smtClean="0"/>
              <a:t>?</a:t>
            </a:r>
            <a:endParaRPr lang="zh-TW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1067131" y="3856892"/>
            <a:ext cx="34034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赫庫蘭尼姆，龐貝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656826" y="4448906"/>
            <a:ext cx="8596668" cy="6301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3200" dirty="0" smtClean="0"/>
              <a:t>４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發現的</a:t>
            </a:r>
            <a:r>
              <a:rPr lang="zh-TW" altLang="en-US" sz="3200" dirty="0" smtClean="0"/>
              <a:t>過程（哪些人）</a:t>
            </a:r>
            <a:endParaRPr lang="zh-TW" altLang="en-US" sz="3200" dirty="0"/>
          </a:p>
        </p:txBody>
      </p:sp>
      <p:sp>
        <p:nvSpPr>
          <p:cNvPr id="9" name="矩形 8"/>
          <p:cNvSpPr/>
          <p:nvPr/>
        </p:nvSpPr>
        <p:spPr>
          <a:xfrm>
            <a:off x="1067128" y="5079021"/>
            <a:ext cx="8334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農夫將挖到的</a:t>
            </a: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器具</a:t>
            </a:r>
            <a:r>
              <a:rPr lang="en-US" altLang="zh-TW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銅壺</a:t>
            </a: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、燭臺、手拿鏡</a:t>
            </a:r>
            <a:r>
              <a:rPr lang="en-US" altLang="zh-TW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</a:t>
            </a: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收藏</a:t>
            </a: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在家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67128" y="5671035"/>
            <a:ext cx="73532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考古學家發現收藏品，並挖掘出兩座古城。</a:t>
            </a:r>
            <a:endParaRPr lang="en-US" altLang="zh-TW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0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011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5.</a:t>
            </a:r>
            <a:r>
              <a:rPr lang="zh-TW" altLang="en-US" dirty="0" smtClean="0"/>
              <a:t>這兩座古城被埋藏了多久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2988" y="1239715"/>
            <a:ext cx="8596668" cy="441934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一千七百多年</a:t>
            </a:r>
            <a:endParaRPr lang="zh-TW" altLang="en-US" sz="2800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62686" y="1948962"/>
            <a:ext cx="8596668" cy="6301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dirty="0" smtClean="0"/>
              <a:t>6.</a:t>
            </a:r>
            <a:r>
              <a:rPr lang="zh-TW" altLang="en-US" sz="3200" dirty="0" smtClean="0"/>
              <a:t>作者想像的畫面有哪些？</a:t>
            </a:r>
            <a:endParaRPr lang="zh-TW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1072988" y="2579077"/>
            <a:ext cx="73532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快樂的人民穿著白色的長袍，在街上走著。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67131" y="3074375"/>
            <a:ext cx="48397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孩子嘻笑唱歌，響徹全街。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656826" y="4448906"/>
            <a:ext cx="8596668" cy="6301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3200" dirty="0" smtClean="0"/>
              <a:t>７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來這兩座古城，可以了解當時的什麼情景</a:t>
            </a:r>
            <a:r>
              <a:rPr lang="en-US" altLang="zh-TW" sz="3200" dirty="0" smtClean="0"/>
              <a:t>?</a:t>
            </a:r>
            <a:endParaRPr lang="zh-TW" altLang="en-US" sz="3200" dirty="0"/>
          </a:p>
        </p:txBody>
      </p:sp>
      <p:sp>
        <p:nvSpPr>
          <p:cNvPr id="9" name="矩形 8"/>
          <p:cNvSpPr/>
          <p:nvPr/>
        </p:nvSpPr>
        <p:spPr>
          <a:xfrm>
            <a:off x="1067128" y="3619500"/>
            <a:ext cx="4480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雙輪馬車載著健壯的人。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67128" y="5123597"/>
            <a:ext cx="2685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建築和生活。</a:t>
            </a:r>
            <a:endParaRPr lang="en-US" altLang="zh-TW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12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011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８</a:t>
            </a:r>
            <a:r>
              <a:rPr lang="en-US" altLang="zh-TW" dirty="0" smtClean="0"/>
              <a:t>.</a:t>
            </a:r>
            <a:r>
              <a:rPr lang="zh-TW" altLang="en-US" dirty="0" smtClean="0"/>
              <a:t>當時挖掘出來的慘狀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2988" y="1239715"/>
            <a:ext cx="8596668" cy="441934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許多堆疊著的人骨。</a:t>
            </a:r>
            <a:endParaRPr lang="zh-TW" altLang="en-US" sz="2800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62686" y="1948962"/>
            <a:ext cx="8596668" cy="6301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zh-TW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1072988" y="1735014"/>
            <a:ext cx="34034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母親緊抱著孩子。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656829" y="3226777"/>
            <a:ext cx="8596668" cy="6301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3200" dirty="0" smtClean="0"/>
              <a:t>９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從文章中，可以看出這兩座古城的繁榮</a:t>
            </a:r>
            <a:r>
              <a:rPr lang="en-US" altLang="zh-TW" sz="3200" dirty="0" smtClean="0"/>
              <a:t>?</a:t>
            </a:r>
            <a:endParaRPr lang="zh-TW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1067131" y="2247902"/>
            <a:ext cx="41216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受難的人身體蜷縮著。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67128" y="2757855"/>
            <a:ext cx="34034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破壞牆壁及逃跑。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67128" y="3824655"/>
            <a:ext cx="48397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雄偉的神廟和圓形的劇場。</a:t>
            </a:r>
            <a:endParaRPr lang="en-US" altLang="zh-TW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61267" y="4337540"/>
            <a:ext cx="3762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高高的圓柱和澡堂。</a:t>
            </a:r>
            <a:endParaRPr lang="en-US" altLang="zh-TW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064203" y="4850421"/>
            <a:ext cx="6635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市集裡有商店</a:t>
            </a: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、酒館、藥房和麵包店。</a:t>
            </a:r>
            <a:endParaRPr lang="en-US" altLang="zh-TW" sz="2800" dirty="0">
              <a:solidFill>
                <a:prstClr val="black">
                  <a:lumMod val="75000"/>
                  <a:lumOff val="25000"/>
                </a:prst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9782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</TotalTime>
  <Words>235</Words>
  <Application>Microsoft Office PowerPoint</Application>
  <PresentationFormat>寬螢幕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標楷體</vt:lpstr>
      <vt:lpstr>Arial</vt:lpstr>
      <vt:lpstr>Trebuchet MS</vt:lpstr>
      <vt:lpstr>Wingdings 3</vt:lpstr>
      <vt:lpstr>多面向</vt:lpstr>
      <vt:lpstr>13.被埋葬了的城市</vt:lpstr>
      <vt:lpstr>1.文章中的背景介紹的是哪個地方?</vt:lpstr>
      <vt:lpstr>5.這兩座古城被埋藏了多久?</vt:lpstr>
      <vt:lpstr>８.當時挖掘出來的慘狀?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13.被埋葬了的城市</dc:title>
  <dc:creator>user</dc:creator>
  <cp:lastModifiedBy>user</cp:lastModifiedBy>
  <cp:revision>10</cp:revision>
  <dcterms:created xsi:type="dcterms:W3CDTF">2021-06-03T16:35:42Z</dcterms:created>
  <dcterms:modified xsi:type="dcterms:W3CDTF">2021-06-04T00:18:07Z</dcterms:modified>
</cp:coreProperties>
</file>