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2" r:id="rId5"/>
    <p:sldId id="257" r:id="rId6"/>
    <p:sldId id="261" r:id="rId7"/>
    <p:sldId id="258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4660"/>
  </p:normalViewPr>
  <p:slideViewPr>
    <p:cSldViewPr snapToGrid="0">
      <p:cViewPr varScale="1">
        <p:scale>
          <a:sx n="41" d="100"/>
          <a:sy n="41" d="100"/>
        </p:scale>
        <p:origin x="24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22CAD0-0CA2-43E3-8395-8FDD94CD61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FD88B21-6B0D-4D6C-A365-FE31F7D7B0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378E5A9-597E-43FE-9423-92A543641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79CB3-9E1F-4B61-8508-C200630E6D04}" type="datetimeFigureOut">
              <a:rPr lang="zh-TW" altLang="en-US" smtClean="0"/>
              <a:t>2022/1/14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B741418-5D70-4C51-8F8C-D17C82A68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7CF7F6F-7B10-41F4-9DBB-8F98416FD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E05E9-90EF-4007-A47A-5F3D595697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2097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AE6528-D9F4-4E0D-8B26-9D040DFB9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4C719C3-401F-4152-840C-4F0940DD2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1E6EB18-8711-495A-A036-340DF149A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79CB3-9E1F-4B61-8508-C200630E6D04}" type="datetimeFigureOut">
              <a:rPr lang="zh-TW" altLang="en-US" smtClean="0"/>
              <a:t>2022/1/14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4C3949B-9B5F-4726-BBEC-4C70E55C3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0A56CA4-86BA-4456-9AE0-A34027C53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E05E9-90EF-4007-A47A-5F3D595697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0866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A283DF38-65FD-4C05-91F3-014B235F1C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AFAF9FD-BA2C-49DF-B8BE-BB7926F34F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2A4E291-0396-4B17-A713-E9FEBF3B1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79CB3-9E1F-4B61-8508-C200630E6D04}" type="datetimeFigureOut">
              <a:rPr lang="zh-TW" altLang="en-US" smtClean="0"/>
              <a:t>2022/1/14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5F76DAB-6C48-41D9-B233-FE814905F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E71432C-CC10-44CB-8F07-313E7A192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E05E9-90EF-4007-A47A-5F3D595697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1273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DF0605-8DE2-4401-8AE9-A01703C54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980D48C-863A-4960-B34E-39728EC07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6FDA12E-0FCB-4E40-BD09-F14A28C90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79CB3-9E1F-4B61-8508-C200630E6D04}" type="datetimeFigureOut">
              <a:rPr lang="zh-TW" altLang="en-US" smtClean="0"/>
              <a:t>2022/1/14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9438630-BCB9-4977-9E1F-C438C39F7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3C36B93-8011-425F-92F1-544FEF8DB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E05E9-90EF-4007-A47A-5F3D595697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931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A419FB-3C27-440B-9C2D-4E1E71375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2C61D58-B8EF-4B2B-843A-82EA4C670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873FB64-2C96-4578-A810-D12A3EC1B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79CB3-9E1F-4B61-8508-C200630E6D04}" type="datetimeFigureOut">
              <a:rPr lang="zh-TW" altLang="en-US" smtClean="0"/>
              <a:t>2022/1/14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AA24EC6-7639-4153-94EB-9D37C8C4A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8A38915-18A5-4443-9FE7-3D7D12A36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E05E9-90EF-4007-A47A-5F3D595697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6550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B990DE-93B1-4D8B-8FBF-23F31244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407BBB-E256-497D-AED0-54BD7C5325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EB93DD7-BC24-4E68-8C34-25861F2809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1A36168-56DB-4EC5-84C8-416261975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79CB3-9E1F-4B61-8508-C200630E6D04}" type="datetimeFigureOut">
              <a:rPr lang="zh-TW" altLang="en-US" smtClean="0"/>
              <a:t>2022/1/14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03665A2-3436-43C0-A598-6ACB0A4E9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E8626FD-2F1C-4842-83D9-7D5B9799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E05E9-90EF-4007-A47A-5F3D595697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7686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04FB9C-A4CC-4A2F-BBA4-2461651F0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1D18109-9D28-4399-9B8C-B8B120C03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F742600-4889-4D51-8271-B3FF054A3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320D824-4C9A-4518-8F8B-8DFD2A33DD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77F3AE4-3A5A-40A5-A121-B0AB0BE836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999B9B5E-63BF-4ABA-9E74-907C40875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79CB3-9E1F-4B61-8508-C200630E6D04}" type="datetimeFigureOut">
              <a:rPr lang="zh-TW" altLang="en-US" smtClean="0"/>
              <a:t>2022/1/14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C08CE85-0EB5-4394-995F-ADF07FA09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E56024D-E736-4AEB-82A4-F1D514F2C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E05E9-90EF-4007-A47A-5F3D595697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4517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D6DB17-9184-4114-A660-8EA4D8344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ED10251-CF6A-4AFE-828D-96DD632AF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79CB3-9E1F-4B61-8508-C200630E6D04}" type="datetimeFigureOut">
              <a:rPr lang="zh-TW" altLang="en-US" smtClean="0"/>
              <a:t>2022/1/14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F4FAB0A-CCB6-463A-B297-420DB1060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B969458-4671-4402-8D30-E95B12FCA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E05E9-90EF-4007-A47A-5F3D595697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0732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6321A80E-3D62-4DFF-9E1D-C94CCA562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79CB3-9E1F-4B61-8508-C200630E6D04}" type="datetimeFigureOut">
              <a:rPr lang="zh-TW" altLang="en-US" smtClean="0"/>
              <a:t>2022/1/14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0613B8A-EED5-4BC0-8C01-8510CBC75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9C99C6B-7C73-40BB-AFA0-A8FF72F45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E05E9-90EF-4007-A47A-5F3D595697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517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DA2570-1375-4516-AFF3-F687C928B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98BE7E9-42EA-4E36-9676-90CD84259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9008BDE-A952-4D04-9FB9-E387AE251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47DA8BF-84F5-4B46-947F-1F90A188E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79CB3-9E1F-4B61-8508-C200630E6D04}" type="datetimeFigureOut">
              <a:rPr lang="zh-TW" altLang="en-US" smtClean="0"/>
              <a:t>2022/1/14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DE80878-F85D-4F80-ADC0-040FD448E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E5CEE8F-DE81-435E-B70D-6241F6970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E05E9-90EF-4007-A47A-5F3D595697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466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8062E0-E50B-42B1-B600-79C8EEC5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7AA54D90-1075-4499-A409-37065E8AAD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1C10C2D-A9C1-4213-81F1-AE8A69BCDA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9AE2AE7-96D8-4364-A008-0BFD831CD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79CB3-9E1F-4B61-8508-C200630E6D04}" type="datetimeFigureOut">
              <a:rPr lang="zh-TW" altLang="en-US" smtClean="0"/>
              <a:t>2022/1/14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81664E6-D4CE-437A-A600-B5B72ED75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4251680-A8BC-4FBC-A9CC-1B9F78968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E05E9-90EF-4007-A47A-5F3D595697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0731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7327296-17D4-45B7-9868-B2B2D5F5C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0DEF00F-532B-4533-ADC6-09F03D0FE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72213EE-E05F-46CC-9EA3-0D4B0CF9B2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79CB3-9E1F-4B61-8508-C200630E6D04}" type="datetimeFigureOut">
              <a:rPr lang="zh-TW" altLang="en-US" smtClean="0"/>
              <a:t>2022/1/14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6AA3B00-0C6C-4B29-95A1-FE20916610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1E7B237-A66A-4367-85EC-801C41B31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E05E9-90EF-4007-A47A-5F3D595697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5389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DA7753B-4F2D-4771-90C9-23E6718661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2" t="6431" r="18155" b="11111"/>
          <a:stretch/>
        </p:blipFill>
        <p:spPr>
          <a:xfrm>
            <a:off x="111210" y="-74142"/>
            <a:ext cx="12004589" cy="7203989"/>
          </a:xfrm>
          <a:prstGeom prst="rect">
            <a:avLst/>
          </a:prstGeom>
        </p:spPr>
      </p:pic>
      <p:sp>
        <p:nvSpPr>
          <p:cNvPr id="6" name="橢圓 5">
            <a:extLst>
              <a:ext uri="{FF2B5EF4-FFF2-40B4-BE49-F238E27FC236}">
                <a16:creationId xmlns:a16="http://schemas.microsoft.com/office/drawing/2014/main" id="{98D774BF-F9E6-44B1-9771-E32E153841D9}"/>
              </a:ext>
            </a:extLst>
          </p:cNvPr>
          <p:cNvSpPr/>
          <p:nvPr/>
        </p:nvSpPr>
        <p:spPr>
          <a:xfrm>
            <a:off x="3907908" y="674914"/>
            <a:ext cx="2775921" cy="835254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0ECE1A5B-1F88-4478-B25C-84068CB1B9F6}"/>
              </a:ext>
            </a:extLst>
          </p:cNvPr>
          <p:cNvSpPr/>
          <p:nvPr/>
        </p:nvSpPr>
        <p:spPr>
          <a:xfrm>
            <a:off x="76201" y="3709578"/>
            <a:ext cx="5583194" cy="1843313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C66E2B44-C09A-46D5-91A2-DFB69BBB4CE3}"/>
              </a:ext>
            </a:extLst>
          </p:cNvPr>
          <p:cNvSpPr txBox="1"/>
          <p:nvPr/>
        </p:nvSpPr>
        <p:spPr>
          <a:xfrm>
            <a:off x="8358328" y="492376"/>
            <a:ext cx="3234403" cy="1200329"/>
          </a:xfrm>
          <a:prstGeom prst="rect">
            <a:avLst/>
          </a:prstGeom>
          <a:noFill/>
          <a:ln w="8572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7200" b="1" dirty="0">
                <a:solidFill>
                  <a:schemeClr val="accent2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步驟一</a:t>
            </a:r>
          </a:p>
        </p:txBody>
      </p:sp>
    </p:spTree>
    <p:extLst>
      <p:ext uri="{BB962C8B-B14F-4D97-AF65-F5344CB8AC3E}">
        <p14:creationId xmlns:p14="http://schemas.microsoft.com/office/powerpoint/2010/main" val="1427882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99AEC535-9931-42A8-8334-B1F04EC588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4" t="7927" r="6681" b="70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橢圓 2">
            <a:extLst>
              <a:ext uri="{FF2B5EF4-FFF2-40B4-BE49-F238E27FC236}">
                <a16:creationId xmlns:a16="http://schemas.microsoft.com/office/drawing/2014/main" id="{D97B0411-3C41-46FC-BFB9-B12B51549E70}"/>
              </a:ext>
            </a:extLst>
          </p:cNvPr>
          <p:cNvSpPr/>
          <p:nvPr/>
        </p:nvSpPr>
        <p:spPr>
          <a:xfrm>
            <a:off x="8204885" y="2644343"/>
            <a:ext cx="1182134" cy="601361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5BC671F9-81D1-4EEB-BCD1-F038A27251D8}"/>
              </a:ext>
            </a:extLst>
          </p:cNvPr>
          <p:cNvSpPr/>
          <p:nvPr/>
        </p:nvSpPr>
        <p:spPr>
          <a:xfrm>
            <a:off x="9123405" y="4044778"/>
            <a:ext cx="2298357" cy="757429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A0EE52F4-5CEA-4B66-8CAD-596E65ECF826}"/>
              </a:ext>
            </a:extLst>
          </p:cNvPr>
          <p:cNvSpPr/>
          <p:nvPr/>
        </p:nvSpPr>
        <p:spPr>
          <a:xfrm>
            <a:off x="2549607" y="2150078"/>
            <a:ext cx="2356024" cy="852616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334B780B-C6BA-499E-8668-6E78935D4D42}"/>
              </a:ext>
            </a:extLst>
          </p:cNvPr>
          <p:cNvSpPr/>
          <p:nvPr/>
        </p:nvSpPr>
        <p:spPr>
          <a:xfrm>
            <a:off x="8233716" y="1845275"/>
            <a:ext cx="1182134" cy="601361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618757F0-FF48-44DF-BC69-62E3C4A8E0BE}"/>
              </a:ext>
            </a:extLst>
          </p:cNvPr>
          <p:cNvSpPr txBox="1"/>
          <p:nvPr/>
        </p:nvSpPr>
        <p:spPr>
          <a:xfrm>
            <a:off x="9415851" y="1884118"/>
            <a:ext cx="2776150" cy="52322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和</a:t>
            </a:r>
            <a:r>
              <a:rPr lang="zh-TW" altLang="en-US" sz="2800" dirty="0">
                <a:solidFill>
                  <a:srgbClr val="FF0000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學習吧帳號</a:t>
            </a:r>
            <a:r>
              <a:rPr lang="zh-TW" altLang="en-US" sz="2000" dirty="0">
                <a:solidFill>
                  <a:srgbClr val="FF0000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相同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7B6A28EB-1DAD-4A93-A67F-91791C320D94}"/>
              </a:ext>
            </a:extLst>
          </p:cNvPr>
          <p:cNvSpPr txBox="1"/>
          <p:nvPr/>
        </p:nvSpPr>
        <p:spPr>
          <a:xfrm>
            <a:off x="9415851" y="2680845"/>
            <a:ext cx="2776149" cy="52322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和</a:t>
            </a:r>
            <a:r>
              <a:rPr lang="zh-TW" altLang="en-US" sz="2800" dirty="0">
                <a:solidFill>
                  <a:srgbClr val="FF0000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喜閱網密碼</a:t>
            </a:r>
            <a:r>
              <a:rPr lang="zh-TW" altLang="en-US" sz="2000" dirty="0">
                <a:solidFill>
                  <a:srgbClr val="FF0000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相同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81CE06F4-66BE-42F3-ACF9-7E5F59248384}"/>
              </a:ext>
            </a:extLst>
          </p:cNvPr>
          <p:cNvSpPr txBox="1"/>
          <p:nvPr/>
        </p:nvSpPr>
        <p:spPr>
          <a:xfrm>
            <a:off x="2129485" y="1499397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rgbClr val="FF0000"/>
                </a:solidFill>
              </a:rPr>
              <a:t>選按此處切換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04119C3B-55C7-42ED-BD27-9F2527BCFBB1}"/>
              </a:ext>
            </a:extLst>
          </p:cNvPr>
          <p:cNvSpPr txBox="1"/>
          <p:nvPr/>
        </p:nvSpPr>
        <p:spPr>
          <a:xfrm>
            <a:off x="8443783" y="4802207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rgbClr val="FF0000"/>
                </a:solidFill>
              </a:rPr>
              <a:t>選按此處登入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B34D2673-3048-4879-99A3-88D71DE12478}"/>
              </a:ext>
            </a:extLst>
          </p:cNvPr>
          <p:cNvSpPr txBox="1"/>
          <p:nvPr/>
        </p:nvSpPr>
        <p:spPr>
          <a:xfrm>
            <a:off x="5590380" y="476516"/>
            <a:ext cx="3234403" cy="1200329"/>
          </a:xfrm>
          <a:prstGeom prst="rect">
            <a:avLst/>
          </a:prstGeom>
          <a:noFill/>
          <a:ln w="8572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7200" b="1" dirty="0">
                <a:solidFill>
                  <a:schemeClr val="accent2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步驟二</a:t>
            </a:r>
          </a:p>
        </p:txBody>
      </p:sp>
    </p:spTree>
    <p:extLst>
      <p:ext uri="{BB962C8B-B14F-4D97-AF65-F5344CB8AC3E}">
        <p14:creationId xmlns:p14="http://schemas.microsoft.com/office/powerpoint/2010/main" val="767279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FFE8593F-84EE-4082-A428-68A6EEFA67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69" r="3416" b="7027"/>
          <a:stretch/>
        </p:blipFill>
        <p:spPr>
          <a:xfrm>
            <a:off x="56484" y="0"/>
            <a:ext cx="12061374" cy="6858000"/>
          </a:xfrm>
          <a:prstGeom prst="rect">
            <a:avLst/>
          </a:prstGeom>
        </p:spPr>
      </p:pic>
      <p:sp>
        <p:nvSpPr>
          <p:cNvPr id="4" name="橢圓 3">
            <a:extLst>
              <a:ext uri="{FF2B5EF4-FFF2-40B4-BE49-F238E27FC236}">
                <a16:creationId xmlns:a16="http://schemas.microsoft.com/office/drawing/2014/main" id="{C2E76534-C368-48D6-BEA6-F22AFD6D4297}"/>
              </a:ext>
            </a:extLst>
          </p:cNvPr>
          <p:cNvSpPr/>
          <p:nvPr/>
        </p:nvSpPr>
        <p:spPr>
          <a:xfrm>
            <a:off x="130626" y="5302699"/>
            <a:ext cx="1895882" cy="584775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BE3FDF45-3479-4B0A-82CA-81DE8DB1CCCB}"/>
              </a:ext>
            </a:extLst>
          </p:cNvPr>
          <p:cNvSpPr txBox="1"/>
          <p:nvPr/>
        </p:nvSpPr>
        <p:spPr>
          <a:xfrm>
            <a:off x="2026507" y="5164199"/>
            <a:ext cx="47944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rgbClr val="FF0000"/>
                </a:solidFill>
              </a:rPr>
              <a:t>選按此處切換</a:t>
            </a:r>
            <a:endParaRPr lang="en-US" altLang="zh-TW" sz="4400" dirty="0">
              <a:solidFill>
                <a:srgbClr val="FF0000"/>
              </a:solidFill>
            </a:endParaRPr>
          </a:p>
          <a:p>
            <a:r>
              <a:rPr lang="zh-TW" altLang="en-US" sz="4400" dirty="0">
                <a:solidFill>
                  <a:srgbClr val="FF0000"/>
                </a:solidFill>
              </a:rPr>
              <a:t>教師指派任務課程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98BB9902-F3AB-4ED7-B050-8EBECE8AB727}"/>
              </a:ext>
            </a:extLst>
          </p:cNvPr>
          <p:cNvSpPr txBox="1"/>
          <p:nvPr/>
        </p:nvSpPr>
        <p:spPr>
          <a:xfrm>
            <a:off x="5590380" y="476516"/>
            <a:ext cx="3234403" cy="1200329"/>
          </a:xfrm>
          <a:prstGeom prst="rect">
            <a:avLst/>
          </a:prstGeom>
          <a:noFill/>
          <a:ln w="8572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7200" b="1" dirty="0">
                <a:solidFill>
                  <a:schemeClr val="accent2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步驟三</a:t>
            </a:r>
          </a:p>
        </p:txBody>
      </p:sp>
    </p:spTree>
    <p:extLst>
      <p:ext uri="{BB962C8B-B14F-4D97-AF65-F5344CB8AC3E}">
        <p14:creationId xmlns:p14="http://schemas.microsoft.com/office/powerpoint/2010/main" val="1270190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ACB49775-465D-451C-8B3F-FB569C522C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3" t="11339" r="3078" b="612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8DA5B06-A593-4D2B-A009-5F9D42C8FD37}"/>
              </a:ext>
            </a:extLst>
          </p:cNvPr>
          <p:cNvSpPr txBox="1"/>
          <p:nvPr/>
        </p:nvSpPr>
        <p:spPr>
          <a:xfrm>
            <a:off x="7475467" y="4167080"/>
            <a:ext cx="47330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rgbClr val="FF0000"/>
                </a:solidFill>
              </a:rPr>
              <a:t>點選完成教師指派任務課程</a:t>
            </a:r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DEE843C0-90D7-42FC-ADEC-FEEBDC984D65}"/>
              </a:ext>
            </a:extLst>
          </p:cNvPr>
          <p:cNvSpPr/>
          <p:nvPr/>
        </p:nvSpPr>
        <p:spPr>
          <a:xfrm>
            <a:off x="2211859" y="1655805"/>
            <a:ext cx="6907427" cy="1773195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A29714D1-A104-4A18-B7A1-20CA097CB981}"/>
              </a:ext>
            </a:extLst>
          </p:cNvPr>
          <p:cNvSpPr/>
          <p:nvPr/>
        </p:nvSpPr>
        <p:spPr>
          <a:xfrm>
            <a:off x="3756958" y="3600331"/>
            <a:ext cx="3607669" cy="54370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03BE6ED3-B585-466C-8366-1BB4FDFDCE8D}"/>
              </a:ext>
            </a:extLst>
          </p:cNvPr>
          <p:cNvSpPr/>
          <p:nvPr/>
        </p:nvSpPr>
        <p:spPr>
          <a:xfrm>
            <a:off x="3909358" y="4592992"/>
            <a:ext cx="3455269" cy="54370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F10BF18-C1CE-4DB8-92B7-EA7956C09064}"/>
              </a:ext>
            </a:extLst>
          </p:cNvPr>
          <p:cNvSpPr txBox="1"/>
          <p:nvPr/>
        </p:nvSpPr>
        <p:spPr>
          <a:xfrm>
            <a:off x="5590380" y="476516"/>
            <a:ext cx="3234403" cy="1200329"/>
          </a:xfrm>
          <a:prstGeom prst="rect">
            <a:avLst/>
          </a:prstGeom>
          <a:noFill/>
          <a:ln w="8572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7200" b="1" dirty="0">
                <a:solidFill>
                  <a:schemeClr val="accent2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步驟四</a:t>
            </a:r>
          </a:p>
        </p:txBody>
      </p:sp>
    </p:spTree>
    <p:extLst>
      <p:ext uri="{BB962C8B-B14F-4D97-AF65-F5344CB8AC3E}">
        <p14:creationId xmlns:p14="http://schemas.microsoft.com/office/powerpoint/2010/main" val="2561431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82709784-1C6F-495B-AEF9-B92E07D5FA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5" t="8109" r="7582" b="76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橢圓 4">
            <a:extLst>
              <a:ext uri="{FF2B5EF4-FFF2-40B4-BE49-F238E27FC236}">
                <a16:creationId xmlns:a16="http://schemas.microsoft.com/office/drawing/2014/main" id="{FC38C41C-4EED-4F44-B022-72C1FCC9D09F}"/>
              </a:ext>
            </a:extLst>
          </p:cNvPr>
          <p:cNvSpPr/>
          <p:nvPr/>
        </p:nvSpPr>
        <p:spPr>
          <a:xfrm>
            <a:off x="775610" y="395416"/>
            <a:ext cx="1362110" cy="580768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8DA5B06-A593-4D2B-A009-5F9D42C8FD37}"/>
              </a:ext>
            </a:extLst>
          </p:cNvPr>
          <p:cNvSpPr txBox="1"/>
          <p:nvPr/>
        </p:nvSpPr>
        <p:spPr>
          <a:xfrm>
            <a:off x="147913" y="976184"/>
            <a:ext cx="365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rgbClr val="FF0000"/>
                </a:solidFill>
              </a:rPr>
              <a:t>選按此處切換自學課程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0017A2D-9224-45D8-91B3-154A0F82BEF8}"/>
              </a:ext>
            </a:extLst>
          </p:cNvPr>
          <p:cNvSpPr txBox="1"/>
          <p:nvPr/>
        </p:nvSpPr>
        <p:spPr>
          <a:xfrm>
            <a:off x="5590380" y="476516"/>
            <a:ext cx="3234403" cy="1200329"/>
          </a:xfrm>
          <a:prstGeom prst="rect">
            <a:avLst/>
          </a:prstGeom>
          <a:noFill/>
          <a:ln w="8572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7200" b="1" dirty="0">
                <a:solidFill>
                  <a:schemeClr val="accent2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步驟五</a:t>
            </a:r>
          </a:p>
        </p:txBody>
      </p:sp>
    </p:spTree>
    <p:extLst>
      <p:ext uri="{BB962C8B-B14F-4D97-AF65-F5344CB8AC3E}">
        <p14:creationId xmlns:p14="http://schemas.microsoft.com/office/powerpoint/2010/main" val="2555322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9FF4CE10-52E5-43DC-94DD-634B04EE91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46" r="6682" b="7567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橢圓 4">
            <a:extLst>
              <a:ext uri="{FF2B5EF4-FFF2-40B4-BE49-F238E27FC236}">
                <a16:creationId xmlns:a16="http://schemas.microsoft.com/office/drawing/2014/main" id="{FC38C41C-4EED-4F44-B022-72C1FCC9D09F}"/>
              </a:ext>
            </a:extLst>
          </p:cNvPr>
          <p:cNvSpPr/>
          <p:nvPr/>
        </p:nvSpPr>
        <p:spPr>
          <a:xfrm>
            <a:off x="726181" y="679622"/>
            <a:ext cx="1337397" cy="54370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8DA5B06-A593-4D2B-A009-5F9D42C8FD37}"/>
              </a:ext>
            </a:extLst>
          </p:cNvPr>
          <p:cNvSpPr txBox="1"/>
          <p:nvPr/>
        </p:nvSpPr>
        <p:spPr>
          <a:xfrm>
            <a:off x="3546017" y="4633784"/>
            <a:ext cx="55732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rgbClr val="FF0000"/>
                </a:solidFill>
              </a:rPr>
              <a:t>選擇自學課程年段與版本</a:t>
            </a:r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DEE843C0-90D7-42FC-ADEC-FEEBDC984D65}"/>
              </a:ext>
            </a:extLst>
          </p:cNvPr>
          <p:cNvSpPr/>
          <p:nvPr/>
        </p:nvSpPr>
        <p:spPr>
          <a:xfrm>
            <a:off x="3546017" y="695288"/>
            <a:ext cx="1337397" cy="54370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A29714D1-A104-4A18-B7A1-20CA097CB981}"/>
              </a:ext>
            </a:extLst>
          </p:cNvPr>
          <p:cNvSpPr/>
          <p:nvPr/>
        </p:nvSpPr>
        <p:spPr>
          <a:xfrm>
            <a:off x="6388947" y="695288"/>
            <a:ext cx="1337397" cy="54370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5EA6C34-3DAE-4311-A469-65AD9B304A3A}"/>
              </a:ext>
            </a:extLst>
          </p:cNvPr>
          <p:cNvSpPr txBox="1"/>
          <p:nvPr/>
        </p:nvSpPr>
        <p:spPr>
          <a:xfrm>
            <a:off x="5590380" y="2196827"/>
            <a:ext cx="3234403" cy="1200329"/>
          </a:xfrm>
          <a:prstGeom prst="rect">
            <a:avLst/>
          </a:prstGeom>
          <a:noFill/>
          <a:ln w="8572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7200" b="1" dirty="0">
                <a:solidFill>
                  <a:schemeClr val="accent2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步驟六</a:t>
            </a:r>
          </a:p>
        </p:txBody>
      </p:sp>
    </p:spTree>
    <p:extLst>
      <p:ext uri="{BB962C8B-B14F-4D97-AF65-F5344CB8AC3E}">
        <p14:creationId xmlns:p14="http://schemas.microsoft.com/office/powerpoint/2010/main" val="442730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06BF2EA6-8700-46F4-BEC9-F91D7D151D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93" r="8188" b="973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橢圓 2">
            <a:extLst>
              <a:ext uri="{FF2B5EF4-FFF2-40B4-BE49-F238E27FC236}">
                <a16:creationId xmlns:a16="http://schemas.microsoft.com/office/drawing/2014/main" id="{D090A1D7-EC3B-467B-BB14-0485A3F8C402}"/>
              </a:ext>
            </a:extLst>
          </p:cNvPr>
          <p:cNvSpPr/>
          <p:nvPr/>
        </p:nvSpPr>
        <p:spPr>
          <a:xfrm>
            <a:off x="5308057" y="6106813"/>
            <a:ext cx="3057467" cy="602906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DA08358-815B-4440-B286-7E7827F0E5CE}"/>
              </a:ext>
            </a:extLst>
          </p:cNvPr>
          <p:cNvSpPr txBox="1"/>
          <p:nvPr/>
        </p:nvSpPr>
        <p:spPr>
          <a:xfrm>
            <a:off x="3136770" y="5337372"/>
            <a:ext cx="7008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rgbClr val="FF0000"/>
                </a:solidFill>
              </a:rPr>
              <a:t>選按查看各單元內容及答題</a:t>
            </a:r>
            <a:endParaRPr lang="zh-TW" altLang="en-US" sz="4400" u="sng" dirty="0">
              <a:solidFill>
                <a:srgbClr val="FF0000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2B3C688-C58B-440F-9D0B-F455D9FFD3DE}"/>
              </a:ext>
            </a:extLst>
          </p:cNvPr>
          <p:cNvSpPr txBox="1"/>
          <p:nvPr/>
        </p:nvSpPr>
        <p:spPr>
          <a:xfrm>
            <a:off x="5590380" y="956961"/>
            <a:ext cx="3234403" cy="1200329"/>
          </a:xfrm>
          <a:prstGeom prst="rect">
            <a:avLst/>
          </a:prstGeom>
          <a:noFill/>
          <a:ln w="8572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7200" b="1" dirty="0">
                <a:solidFill>
                  <a:schemeClr val="accent2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步驟</a:t>
            </a:r>
            <a:r>
              <a:rPr lang="zh-TW" altLang="en-US" sz="72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</a:t>
            </a:r>
          </a:p>
        </p:txBody>
      </p:sp>
    </p:spTree>
    <p:extLst>
      <p:ext uri="{BB962C8B-B14F-4D97-AF65-F5344CB8AC3E}">
        <p14:creationId xmlns:p14="http://schemas.microsoft.com/office/powerpoint/2010/main" val="48790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69</Words>
  <Application>Microsoft Office PowerPoint</Application>
  <PresentationFormat>寬螢幕</PresentationFormat>
  <Paragraphs>17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4" baseType="lpstr">
      <vt:lpstr>書法家中楷體</vt:lpstr>
      <vt:lpstr>新細明體</vt:lpstr>
      <vt:lpstr>標楷體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麗芬 郭</dc:creator>
  <cp:lastModifiedBy>麗芬 郭</cp:lastModifiedBy>
  <cp:revision>12</cp:revision>
  <dcterms:created xsi:type="dcterms:W3CDTF">2021-09-16T06:43:34Z</dcterms:created>
  <dcterms:modified xsi:type="dcterms:W3CDTF">2022-01-14T07:51:32Z</dcterms:modified>
</cp:coreProperties>
</file>