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2" r:id="rId6"/>
    <p:sldId id="263" r:id="rId7"/>
    <p:sldId id="264" r:id="rId8"/>
    <p:sldId id="259" r:id="rId9"/>
    <p:sldId id="265" r:id="rId10"/>
    <p:sldId id="260" r:id="rId11"/>
    <p:sldId id="266" r:id="rId12"/>
    <p:sldId id="267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696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2021/9/22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2021/9/22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2021/9/22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2021/9/22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2021/9/22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2021/9/22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2021/9/22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2021/9/22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2021/9/22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2021/9/22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2021/9/22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2021/9/22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ic.eslite.com/Upload/Product/201002/m/6340279107857162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1758"/>
            <a:ext cx="7236296" cy="6826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54527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鉛筆</a:t>
            </a:r>
            <a:r>
              <a:rPr lang="en-US" altLang="zh-TW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螳螂</a:t>
            </a:r>
          </a:p>
        </p:txBody>
      </p:sp>
      <p:pic>
        <p:nvPicPr>
          <p:cNvPr id="5122" name="Picture 2" descr="藏在誰那兒呢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191" b="23938"/>
          <a:stretch/>
        </p:blipFill>
        <p:spPr bwMode="auto">
          <a:xfrm>
            <a:off x="9673" y="1916832"/>
            <a:ext cx="9059256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29322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撲克牌</a:t>
            </a:r>
            <a:r>
              <a:rPr lang="en-US" altLang="zh-TW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蝴蝶</a:t>
            </a:r>
          </a:p>
        </p:txBody>
      </p:sp>
      <p:pic>
        <p:nvPicPr>
          <p:cNvPr id="10242" name="Picture 2" descr="http://pic.pimg.tw/karen6306/1351746272-3823617728_n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09" t="27471" r="2942" b="6653"/>
          <a:stretch/>
        </p:blipFill>
        <p:spPr bwMode="auto">
          <a:xfrm>
            <a:off x="18281" y="2132856"/>
            <a:ext cx="9106576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2932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叉子和湯匙</a:t>
            </a:r>
            <a:r>
              <a:rPr lang="en-US" altLang="zh-TW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</a:p>
        </p:txBody>
      </p:sp>
      <p:pic>
        <p:nvPicPr>
          <p:cNvPr id="11266" name="Picture 2" descr="http://pic.pimg.tw/wanhong/1368076196-2169362316_n.jpg?v=136807619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946" b="8388"/>
          <a:stretch/>
        </p:blipFill>
        <p:spPr bwMode="auto">
          <a:xfrm>
            <a:off x="0" y="1772816"/>
            <a:ext cx="9116606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2932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手套</a:t>
            </a:r>
            <a:r>
              <a:rPr lang="en-US" altLang="zh-TW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公雞</a:t>
            </a:r>
          </a:p>
        </p:txBody>
      </p:sp>
      <p:pic>
        <p:nvPicPr>
          <p:cNvPr id="4098" name="Picture 2" descr="https://encrypted-tbn1.gstatic.com/images?q=tbn:ANd9GcTpRLrLjn6sdIdneue6c65dqsB8zE6vFv2n9_ZJBWlnDy6zL5mLw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7" y="1772816"/>
            <a:ext cx="9122271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7782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牙刷</a:t>
            </a:r>
            <a:r>
              <a:rPr lang="en-US" altLang="zh-TW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鱷魚</a:t>
            </a:r>
          </a:p>
        </p:txBody>
      </p:sp>
      <p:pic>
        <p:nvPicPr>
          <p:cNvPr id="6146" name="Picture 2" descr="http://pic.pimg.tw/karen6306/1351746269-1855446057_n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34" b="5746"/>
          <a:stretch/>
        </p:blipFill>
        <p:spPr bwMode="auto">
          <a:xfrm>
            <a:off x="-1" y="2132856"/>
            <a:ext cx="9085575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2932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襪子</a:t>
            </a:r>
            <a:r>
              <a:rPr lang="en-US" altLang="zh-TW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狐狸</a:t>
            </a:r>
          </a:p>
        </p:txBody>
      </p:sp>
      <p:pic>
        <p:nvPicPr>
          <p:cNvPr id="2050" name="Picture 2" descr="http://img.kidsbook.com.tw/760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69" y="2348880"/>
            <a:ext cx="9029648" cy="4043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2932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蠟燭</a:t>
            </a:r>
            <a:r>
              <a:rPr lang="en-US" altLang="zh-TW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長頸鹿</a:t>
            </a:r>
          </a:p>
        </p:txBody>
      </p:sp>
      <p:pic>
        <p:nvPicPr>
          <p:cNvPr id="7170" name="Picture 2" descr="http://blog.sina.com.tw/myimages/52/52/images/2007062322231757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20" t="14483" r="6005" b="6907"/>
          <a:stretch/>
        </p:blipFill>
        <p:spPr bwMode="auto">
          <a:xfrm>
            <a:off x="827584" y="1484783"/>
            <a:ext cx="7056784" cy="5299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2932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帽子</a:t>
            </a:r>
            <a:r>
              <a:rPr lang="en-US" altLang="zh-TW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鳥</a:t>
            </a:r>
          </a:p>
        </p:txBody>
      </p:sp>
      <p:pic>
        <p:nvPicPr>
          <p:cNvPr id="8194" name="Picture 2" descr="https://encrypted-tbn3.gstatic.com/images?q=tbn:ANd9GcSCDet6cfp1VQFtgvTYSL6Qsf7kVRo9gu8PZGx2eEE5VuebUkh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323528" y="2013421"/>
            <a:ext cx="8490788" cy="4151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2932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磁鐵</a:t>
            </a:r>
            <a:r>
              <a:rPr lang="en-US" altLang="zh-TW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螃蟹</a:t>
            </a:r>
          </a:p>
        </p:txBody>
      </p:sp>
      <p:pic>
        <p:nvPicPr>
          <p:cNvPr id="9220" name="Picture 4" descr="http://img30.360buyimg.com/readbook/g5/M00/01/06/rBEIC0_EiUAIAAAAAALaKiSydcMAAAO5gJHwpUAAtpC49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442069"/>
            <a:ext cx="5715000" cy="538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2932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滑板車</a:t>
            </a:r>
            <a:r>
              <a:rPr lang="en-US" altLang="zh-TW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烏龜</a:t>
            </a:r>
          </a:p>
        </p:txBody>
      </p:sp>
      <p:pic>
        <p:nvPicPr>
          <p:cNvPr id="3074" name="Picture 2" descr="http://store.kimy.com.tw/ProductMedia/04852/H000000004852E3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070" r="1750" b="19179"/>
          <a:stretch/>
        </p:blipFill>
        <p:spPr bwMode="auto">
          <a:xfrm>
            <a:off x="156616" y="2132856"/>
            <a:ext cx="8869319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2932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旗子</a:t>
            </a:r>
            <a:r>
              <a:rPr lang="en-US" altLang="zh-TW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鯊魚</a:t>
            </a:r>
          </a:p>
        </p:txBody>
      </p:sp>
      <p:pic>
        <p:nvPicPr>
          <p:cNvPr id="12290" name="Picture 2" descr="1_807_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421"/>
          <a:stretch/>
        </p:blipFill>
        <p:spPr bwMode="auto">
          <a:xfrm>
            <a:off x="1763688" y="1772816"/>
            <a:ext cx="4968552" cy="4773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2932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36</Words>
  <Application>Microsoft Office PowerPoint</Application>
  <PresentationFormat>如螢幕大小 (4:3)</PresentationFormat>
  <Paragraphs>11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7" baseType="lpstr">
      <vt:lpstr>新細明體</vt:lpstr>
      <vt:lpstr>標楷體</vt:lpstr>
      <vt:lpstr>Arial</vt:lpstr>
      <vt:lpstr>Calibri</vt:lpstr>
      <vt:lpstr>Office 佈景主題</vt:lpstr>
      <vt:lpstr>PowerPoint 簡報</vt:lpstr>
      <vt:lpstr>手套—公雞</vt:lpstr>
      <vt:lpstr>牙刷—鱷魚</vt:lpstr>
      <vt:lpstr>襪子—狐狸</vt:lpstr>
      <vt:lpstr>蠟燭—長頸鹿</vt:lpstr>
      <vt:lpstr>帽子—鳥</vt:lpstr>
      <vt:lpstr>磁鐵—螃蟹</vt:lpstr>
      <vt:lpstr>滑板車—烏龜</vt:lpstr>
      <vt:lpstr>旗子—鯊魚</vt:lpstr>
      <vt:lpstr>鉛筆—螳螂</vt:lpstr>
      <vt:lpstr>撲克牌—蝴蝶</vt:lpstr>
      <vt:lpstr>叉子和湯匙—人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麗芬 郭</cp:lastModifiedBy>
  <cp:revision>4</cp:revision>
  <dcterms:created xsi:type="dcterms:W3CDTF">2014-05-24T11:24:46Z</dcterms:created>
  <dcterms:modified xsi:type="dcterms:W3CDTF">2021-09-22T10:30:05Z</dcterms:modified>
</cp:coreProperties>
</file>