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9" r:id="rId2"/>
    <p:sldId id="302" r:id="rId3"/>
    <p:sldId id="303" r:id="rId4"/>
    <p:sldId id="304" r:id="rId5"/>
    <p:sldId id="294" r:id="rId6"/>
    <p:sldId id="306" r:id="rId7"/>
    <p:sldId id="299" r:id="rId8"/>
    <p:sldId id="262" r:id="rId9"/>
    <p:sldId id="309" r:id="rId10"/>
    <p:sldId id="310" r:id="rId11"/>
    <p:sldId id="260" r:id="rId12"/>
    <p:sldId id="292" r:id="rId13"/>
    <p:sldId id="308" r:id="rId14"/>
  </p:sldIdLst>
  <p:sldSz cx="9144000" cy="6858000" type="screen4x3"/>
  <p:notesSz cx="6805613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61AC0"/>
    <a:srgbClr val="FF6600"/>
    <a:srgbClr val="FFFF00"/>
    <a:srgbClr val="FFFF66"/>
    <a:srgbClr val="1508B8"/>
    <a:srgbClr val="E70948"/>
    <a:srgbClr val="E50B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95" autoAdjust="0"/>
  </p:normalViewPr>
  <p:slideViewPr>
    <p:cSldViewPr>
      <p:cViewPr varScale="1">
        <p:scale>
          <a:sx n="85" d="100"/>
          <a:sy n="85" d="100"/>
        </p:scale>
        <p:origin x="-9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09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75A17-0653-4E91-AAD8-3ECAA127B4F3}" type="doc">
      <dgm:prSet loTypeId="urn:microsoft.com/office/officeart/2005/8/layout/radial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78E018B5-C909-4C01-AB04-7965FC09B511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肥胖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091796F9-AB51-482A-B242-FC5F1B560A1F}" type="parTrans" cxnId="{FAD7D85D-FA84-4531-A525-B8D35BEEA9AA}">
      <dgm:prSet/>
      <dgm:spPr/>
      <dgm:t>
        <a:bodyPr/>
        <a:lstStyle/>
        <a:p>
          <a:endParaRPr lang="zh-TW" altLang="en-US"/>
        </a:p>
      </dgm:t>
    </dgm:pt>
    <dgm:pt modelId="{1536DAAC-D5A1-4F89-8F35-C0AA60CDF3B5}" type="sibTrans" cxnId="{FAD7D85D-FA84-4531-A525-B8D35BEEA9AA}">
      <dgm:prSet/>
      <dgm:spPr/>
      <dgm:t>
        <a:bodyPr/>
        <a:lstStyle/>
        <a:p>
          <a:endParaRPr lang="zh-TW" altLang="en-US"/>
        </a:p>
      </dgm:t>
    </dgm:pt>
    <dgm:pt modelId="{E75B0637-B0C3-4699-AF83-E1D4749CBFD0}">
      <dgm:prSet phldrT="[文字]" custT="1"/>
      <dgm:spPr>
        <a:solidFill>
          <a:srgbClr val="002060"/>
        </a:solidFill>
      </dgm:spPr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遺傳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426EF1F1-C2D8-4CDE-9587-2E1432133146}" type="parTrans" cxnId="{D6FA44A1-8348-4170-B408-BE55DE72945E}">
      <dgm:prSet/>
      <dgm:spPr/>
      <dgm:t>
        <a:bodyPr/>
        <a:lstStyle/>
        <a:p>
          <a:endParaRPr lang="zh-TW" altLang="en-US"/>
        </a:p>
      </dgm:t>
    </dgm:pt>
    <dgm:pt modelId="{70CD3FC3-9290-43A9-8D45-A76086B14A59}" type="sibTrans" cxnId="{D6FA44A1-8348-4170-B408-BE55DE72945E}">
      <dgm:prSet/>
      <dgm:spPr/>
      <dgm:t>
        <a:bodyPr/>
        <a:lstStyle/>
        <a:p>
          <a:endParaRPr lang="zh-TW" altLang="en-US"/>
        </a:p>
      </dgm:t>
    </dgm:pt>
    <dgm:pt modelId="{87ED3B0A-CB3E-4D52-975D-F06B52EB077E}">
      <dgm:prSet phldrT="[文字]" custT="1"/>
      <dgm:spPr>
        <a:solidFill>
          <a:srgbClr val="FFFF00"/>
        </a:solidFill>
      </dgm:spPr>
      <dgm:t>
        <a:bodyPr/>
        <a:lstStyle/>
        <a:p>
          <a:r>
            <a:rPr lang="zh-TW" altLang="en-US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少運動</a:t>
          </a:r>
          <a:endParaRPr lang="zh-TW" altLang="en-US" sz="3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F8907439-11C7-4869-88AA-7CE7A4070D45}" type="parTrans" cxnId="{A7B95137-AA3C-4231-AD2C-644EF44B472F}">
      <dgm:prSet/>
      <dgm:spPr/>
      <dgm:t>
        <a:bodyPr/>
        <a:lstStyle/>
        <a:p>
          <a:endParaRPr lang="zh-TW" altLang="en-US"/>
        </a:p>
      </dgm:t>
    </dgm:pt>
    <dgm:pt modelId="{E763B357-8235-4C7C-AD52-26C68D7C2B1F}" type="sibTrans" cxnId="{A7B95137-AA3C-4231-AD2C-644EF44B472F}">
      <dgm:prSet/>
      <dgm:spPr/>
      <dgm:t>
        <a:bodyPr/>
        <a:lstStyle/>
        <a:p>
          <a:endParaRPr lang="zh-TW" altLang="en-US"/>
        </a:p>
      </dgm:t>
    </dgm:pt>
    <dgm:pt modelId="{6B9E520D-5382-4B15-8F2B-7181DBDB08AD}">
      <dgm:prSet phldrT="[文字]" custT="1"/>
      <dgm:spPr>
        <a:solidFill>
          <a:srgbClr val="00FF00"/>
        </a:solidFill>
      </dgm:spPr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基礎代謝率差</a:t>
          </a:r>
          <a:endParaRPr lang="en-US" altLang="zh-TW" sz="3200" dirty="0" smtClean="0">
            <a:latin typeface="標楷體" pitchFamily="65" charset="-120"/>
            <a:ea typeface="標楷體" pitchFamily="65" charset="-120"/>
          </a:endParaRPr>
        </a:p>
      </dgm:t>
    </dgm:pt>
    <dgm:pt modelId="{A257C2BD-F2D9-48A0-9E54-657E049D5078}" type="parTrans" cxnId="{F12F39CB-2ABA-4108-89AA-178E4EC67D4A}">
      <dgm:prSet/>
      <dgm:spPr/>
      <dgm:t>
        <a:bodyPr/>
        <a:lstStyle/>
        <a:p>
          <a:endParaRPr lang="zh-TW" altLang="en-US"/>
        </a:p>
      </dgm:t>
    </dgm:pt>
    <dgm:pt modelId="{F75A089F-7E62-477B-8331-97AA91D8EA08}" type="sibTrans" cxnId="{F12F39CB-2ABA-4108-89AA-178E4EC67D4A}">
      <dgm:prSet/>
      <dgm:spPr/>
      <dgm:t>
        <a:bodyPr/>
        <a:lstStyle/>
        <a:p>
          <a:endParaRPr lang="zh-TW" altLang="en-US"/>
        </a:p>
      </dgm:t>
    </dgm:pt>
    <dgm:pt modelId="{F07653FA-98DB-4E6B-AC9E-2C6C9344F757}">
      <dgm:prSet phldrT="[文字]" custT="1"/>
      <dgm:spPr>
        <a:solidFill>
          <a:srgbClr val="FF0000"/>
        </a:solidFill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熱量</a:t>
          </a:r>
          <a:endParaRPr lang="en-US" altLang="zh-TW" sz="3200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過剩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4107D894-BF38-4A71-B070-461FA27BE6EF}" type="parTrans" cxnId="{20542B02-30AD-4942-9D8A-E8926C70BDAF}">
      <dgm:prSet/>
      <dgm:spPr/>
      <dgm:t>
        <a:bodyPr/>
        <a:lstStyle/>
        <a:p>
          <a:endParaRPr lang="zh-TW" altLang="en-US"/>
        </a:p>
      </dgm:t>
    </dgm:pt>
    <dgm:pt modelId="{D1DF0AA5-6D75-4B0B-8BBF-807C26DE87DD}" type="sibTrans" cxnId="{20542B02-30AD-4942-9D8A-E8926C70BDAF}">
      <dgm:prSet/>
      <dgm:spPr/>
      <dgm:t>
        <a:bodyPr/>
        <a:lstStyle/>
        <a:p>
          <a:endParaRPr lang="zh-TW" altLang="en-US"/>
        </a:p>
      </dgm:t>
    </dgm:pt>
    <dgm:pt modelId="{AF0B8817-B44D-4249-832F-65EEF104A6EF}">
      <dgm:prSet phldrT="[文字]" custT="1"/>
      <dgm:spPr>
        <a:solidFill>
          <a:srgbClr val="7030A0"/>
        </a:solidFill>
      </dgm:spPr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疾病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D337AAA9-E07D-45C6-B9BF-09E2411D75D8}" type="parTrans" cxnId="{701931A7-E95F-4812-A6C7-C92556176760}">
      <dgm:prSet/>
      <dgm:spPr/>
      <dgm:t>
        <a:bodyPr/>
        <a:lstStyle/>
        <a:p>
          <a:endParaRPr lang="zh-TW" altLang="en-US"/>
        </a:p>
      </dgm:t>
    </dgm:pt>
    <dgm:pt modelId="{B54F004B-A7AC-4ECD-AC3A-F9132B8BAC88}" type="sibTrans" cxnId="{701931A7-E95F-4812-A6C7-C92556176760}">
      <dgm:prSet/>
      <dgm:spPr/>
      <dgm:t>
        <a:bodyPr/>
        <a:lstStyle/>
        <a:p>
          <a:endParaRPr lang="zh-TW" altLang="en-US"/>
        </a:p>
      </dgm:t>
    </dgm:pt>
    <dgm:pt modelId="{D9BA693E-5A20-4C06-BDE7-D748EC79AD32}">
      <dgm:prSet phldrT="[文字]" custT="1"/>
      <dgm:spPr>
        <a:solidFill>
          <a:srgbClr val="00B0F0"/>
        </a:solidFill>
      </dgm:spPr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藥物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02A65BBB-0567-4A77-A7ED-6FD66756695B}" type="parTrans" cxnId="{44EBA4EC-F430-4C9D-9327-0B44C8304160}">
      <dgm:prSet/>
      <dgm:spPr/>
      <dgm:t>
        <a:bodyPr/>
        <a:lstStyle/>
        <a:p>
          <a:endParaRPr lang="zh-TW" altLang="en-US"/>
        </a:p>
      </dgm:t>
    </dgm:pt>
    <dgm:pt modelId="{41896155-279C-4362-8C01-C276A4586403}" type="sibTrans" cxnId="{44EBA4EC-F430-4C9D-9327-0B44C8304160}">
      <dgm:prSet/>
      <dgm:spPr/>
      <dgm:t>
        <a:bodyPr/>
        <a:lstStyle/>
        <a:p>
          <a:endParaRPr lang="zh-TW" altLang="en-US"/>
        </a:p>
      </dgm:t>
    </dgm:pt>
    <dgm:pt modelId="{5C1B9866-CA1C-4233-9E86-BA7B172E3D51}" type="pres">
      <dgm:prSet presAssocID="{09175A17-0653-4E91-AAD8-3ECAA127B4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DA9B99D-7454-46EC-A51F-1331A34FD614}" type="pres">
      <dgm:prSet presAssocID="{78E018B5-C909-4C01-AB04-7965FC09B511}" presName="centerShape" presStyleLbl="node0" presStyleIdx="0" presStyleCnt="1" custScaleX="118323" custScaleY="87972" custLinFactNeighborX="3533" custLinFactNeighborY="-4037"/>
      <dgm:spPr/>
      <dgm:t>
        <a:bodyPr/>
        <a:lstStyle/>
        <a:p>
          <a:endParaRPr lang="zh-TW" altLang="en-US"/>
        </a:p>
      </dgm:t>
    </dgm:pt>
    <dgm:pt modelId="{E3D640DB-6556-4B08-96E6-0AAC23F12D88}" type="pres">
      <dgm:prSet presAssocID="{426EF1F1-C2D8-4CDE-9587-2E1432133146}" presName="Name9" presStyleLbl="parChTrans1D2" presStyleIdx="0" presStyleCnt="6"/>
      <dgm:spPr/>
      <dgm:t>
        <a:bodyPr/>
        <a:lstStyle/>
        <a:p>
          <a:endParaRPr lang="zh-TW" altLang="en-US"/>
        </a:p>
      </dgm:t>
    </dgm:pt>
    <dgm:pt modelId="{CC80AE47-F775-47E6-AE32-092320BD1B6E}" type="pres">
      <dgm:prSet presAssocID="{426EF1F1-C2D8-4CDE-9587-2E1432133146}" presName="connTx" presStyleLbl="parChTrans1D2" presStyleIdx="0" presStyleCnt="6"/>
      <dgm:spPr/>
      <dgm:t>
        <a:bodyPr/>
        <a:lstStyle/>
        <a:p>
          <a:endParaRPr lang="zh-TW" altLang="en-US"/>
        </a:p>
      </dgm:t>
    </dgm:pt>
    <dgm:pt modelId="{EA30C41F-0000-4F41-8178-D6603DFB39F7}" type="pres">
      <dgm:prSet presAssocID="{E75B0637-B0C3-4699-AF83-E1D4749CBFD0}" presName="node" presStyleLbl="node1" presStyleIdx="0" presStyleCnt="6" custScaleX="118323" custScaleY="87972" custRadScaleRad="105964" custRadScaleInc="1274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2CC357-33EF-416E-9D92-E9F4EFEA596E}" type="pres">
      <dgm:prSet presAssocID="{F8907439-11C7-4869-88AA-7CE7A4070D45}" presName="Name9" presStyleLbl="parChTrans1D2" presStyleIdx="1" presStyleCnt="6"/>
      <dgm:spPr/>
      <dgm:t>
        <a:bodyPr/>
        <a:lstStyle/>
        <a:p>
          <a:endParaRPr lang="zh-TW" altLang="en-US"/>
        </a:p>
      </dgm:t>
    </dgm:pt>
    <dgm:pt modelId="{BBA40883-CAA4-4AD1-B890-D542DB7919CD}" type="pres">
      <dgm:prSet presAssocID="{F8907439-11C7-4869-88AA-7CE7A4070D45}" presName="connTx" presStyleLbl="parChTrans1D2" presStyleIdx="1" presStyleCnt="6"/>
      <dgm:spPr/>
      <dgm:t>
        <a:bodyPr/>
        <a:lstStyle/>
        <a:p>
          <a:endParaRPr lang="zh-TW" altLang="en-US"/>
        </a:p>
      </dgm:t>
    </dgm:pt>
    <dgm:pt modelId="{1CC4A1FD-CE38-4626-A040-3811602C1777}" type="pres">
      <dgm:prSet presAssocID="{87ED3B0A-CB3E-4D52-975D-F06B52EB077E}" presName="node" presStyleLbl="node1" presStyleIdx="1" presStyleCnt="6" custScaleX="146719" custScaleY="97411" custRadScaleRad="149663" custRadScaleInc="-96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E116FA-050A-41D9-B1FB-774027E61B16}" type="pres">
      <dgm:prSet presAssocID="{A257C2BD-F2D9-48A0-9E54-657E049D5078}" presName="Name9" presStyleLbl="parChTrans1D2" presStyleIdx="2" presStyleCnt="6"/>
      <dgm:spPr/>
      <dgm:t>
        <a:bodyPr/>
        <a:lstStyle/>
        <a:p>
          <a:endParaRPr lang="zh-TW" altLang="en-US"/>
        </a:p>
      </dgm:t>
    </dgm:pt>
    <dgm:pt modelId="{2CAB5EB5-02F7-4A66-883A-D42B310A6E7A}" type="pres">
      <dgm:prSet presAssocID="{A257C2BD-F2D9-48A0-9E54-657E049D5078}" presName="connTx" presStyleLbl="parChTrans1D2" presStyleIdx="2" presStyleCnt="6"/>
      <dgm:spPr/>
      <dgm:t>
        <a:bodyPr/>
        <a:lstStyle/>
        <a:p>
          <a:endParaRPr lang="zh-TW" altLang="en-US"/>
        </a:p>
      </dgm:t>
    </dgm:pt>
    <dgm:pt modelId="{2CACD5F8-3D97-4208-BD2C-FF8DB94E4E3F}" type="pres">
      <dgm:prSet presAssocID="{6B9E520D-5382-4B15-8F2B-7181DBDB08AD}" presName="node" presStyleLbl="node1" presStyleIdx="2" presStyleCnt="6" custScaleX="131198" custScaleY="91295" custRadScaleRad="140242" custRadScaleInc="-234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06F6D2-D7A3-47A0-99E4-CE90ECB542B2}" type="pres">
      <dgm:prSet presAssocID="{4107D894-BF38-4A71-B070-461FA27BE6EF}" presName="Name9" presStyleLbl="parChTrans1D2" presStyleIdx="3" presStyleCnt="6"/>
      <dgm:spPr/>
      <dgm:t>
        <a:bodyPr/>
        <a:lstStyle/>
        <a:p>
          <a:endParaRPr lang="zh-TW" altLang="en-US"/>
        </a:p>
      </dgm:t>
    </dgm:pt>
    <dgm:pt modelId="{6679855A-8403-4F68-B52C-BB1375B75AE7}" type="pres">
      <dgm:prSet presAssocID="{4107D894-BF38-4A71-B070-461FA27BE6EF}" presName="connTx" presStyleLbl="parChTrans1D2" presStyleIdx="3" presStyleCnt="6"/>
      <dgm:spPr/>
      <dgm:t>
        <a:bodyPr/>
        <a:lstStyle/>
        <a:p>
          <a:endParaRPr lang="zh-TW" altLang="en-US"/>
        </a:p>
      </dgm:t>
    </dgm:pt>
    <dgm:pt modelId="{0C675A29-2E6A-492D-8204-CB5B92B59FF2}" type="pres">
      <dgm:prSet presAssocID="{F07653FA-98DB-4E6B-AC9E-2C6C9344F757}" presName="node" presStyleLbl="node1" presStyleIdx="3" presStyleCnt="6" custScaleX="118323" custScaleY="87972" custRadScaleRad="90199" custRadScaleInc="-223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D268B2-5F33-4933-AFAB-D5D80213CCCA}" type="pres">
      <dgm:prSet presAssocID="{D337AAA9-E07D-45C6-B9BF-09E2411D75D8}" presName="Name9" presStyleLbl="parChTrans1D2" presStyleIdx="4" presStyleCnt="6"/>
      <dgm:spPr/>
      <dgm:t>
        <a:bodyPr/>
        <a:lstStyle/>
        <a:p>
          <a:endParaRPr lang="zh-TW" altLang="en-US"/>
        </a:p>
      </dgm:t>
    </dgm:pt>
    <dgm:pt modelId="{1E1DAD1A-3939-4036-84F2-AF40C2E2CA0E}" type="pres">
      <dgm:prSet presAssocID="{D337AAA9-E07D-45C6-B9BF-09E2411D75D8}" presName="connTx" presStyleLbl="parChTrans1D2" presStyleIdx="4" presStyleCnt="6"/>
      <dgm:spPr/>
      <dgm:t>
        <a:bodyPr/>
        <a:lstStyle/>
        <a:p>
          <a:endParaRPr lang="zh-TW" altLang="en-US"/>
        </a:p>
      </dgm:t>
    </dgm:pt>
    <dgm:pt modelId="{8B63DA74-F748-49E2-BB6E-7DE6FE62E0CE}" type="pres">
      <dgm:prSet presAssocID="{AF0B8817-B44D-4249-832F-65EEF104A6EF}" presName="node" presStyleLbl="node1" presStyleIdx="4" presStyleCnt="6" custScaleX="123518" custScaleY="89841" custRadScaleRad="128128" custRadScaleInc="333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F8255B-5ECA-4A4F-983A-91774A2E3584}" type="pres">
      <dgm:prSet presAssocID="{02A65BBB-0567-4A77-A7ED-6FD66756695B}" presName="Name9" presStyleLbl="parChTrans1D2" presStyleIdx="5" presStyleCnt="6"/>
      <dgm:spPr/>
      <dgm:t>
        <a:bodyPr/>
        <a:lstStyle/>
        <a:p>
          <a:endParaRPr lang="zh-TW" altLang="en-US"/>
        </a:p>
      </dgm:t>
    </dgm:pt>
    <dgm:pt modelId="{F325FC88-68C5-4687-80D8-3B24545316EC}" type="pres">
      <dgm:prSet presAssocID="{02A65BBB-0567-4A77-A7ED-6FD66756695B}" presName="connTx" presStyleLbl="parChTrans1D2" presStyleIdx="5" presStyleCnt="6"/>
      <dgm:spPr/>
      <dgm:t>
        <a:bodyPr/>
        <a:lstStyle/>
        <a:p>
          <a:endParaRPr lang="zh-TW" altLang="en-US"/>
        </a:p>
      </dgm:t>
    </dgm:pt>
    <dgm:pt modelId="{1514AE47-A51F-4A0F-BB02-587CE2E3CD6C}" type="pres">
      <dgm:prSet presAssocID="{D9BA693E-5A20-4C06-BDE7-D748EC79AD32}" presName="node" presStyleLbl="node1" presStyleIdx="5" presStyleCnt="6" custScaleX="125696" custScaleY="89885" custRadScaleRad="142844" custRadScaleInc="45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8814E87-7F2F-49AF-9DC7-3AEE1D9C9E5E}" type="presOf" srcId="{4107D894-BF38-4A71-B070-461FA27BE6EF}" destId="{8106F6D2-D7A3-47A0-99E4-CE90ECB542B2}" srcOrd="0" destOrd="0" presId="urn:microsoft.com/office/officeart/2005/8/layout/radial1"/>
    <dgm:cxn modelId="{20542B02-30AD-4942-9D8A-E8926C70BDAF}" srcId="{78E018B5-C909-4C01-AB04-7965FC09B511}" destId="{F07653FA-98DB-4E6B-AC9E-2C6C9344F757}" srcOrd="3" destOrd="0" parTransId="{4107D894-BF38-4A71-B070-461FA27BE6EF}" sibTransId="{D1DF0AA5-6D75-4B0B-8BBF-807C26DE87DD}"/>
    <dgm:cxn modelId="{44EBA4EC-F430-4C9D-9327-0B44C8304160}" srcId="{78E018B5-C909-4C01-AB04-7965FC09B511}" destId="{D9BA693E-5A20-4C06-BDE7-D748EC79AD32}" srcOrd="5" destOrd="0" parTransId="{02A65BBB-0567-4A77-A7ED-6FD66756695B}" sibTransId="{41896155-279C-4362-8C01-C276A4586403}"/>
    <dgm:cxn modelId="{EB3EC9C7-337D-480E-9928-C5F8D2758FA7}" type="presOf" srcId="{87ED3B0A-CB3E-4D52-975D-F06B52EB077E}" destId="{1CC4A1FD-CE38-4626-A040-3811602C1777}" srcOrd="0" destOrd="0" presId="urn:microsoft.com/office/officeart/2005/8/layout/radial1"/>
    <dgm:cxn modelId="{172737D2-0C9E-4B60-BFB5-8F5B1487BEEE}" type="presOf" srcId="{D9BA693E-5A20-4C06-BDE7-D748EC79AD32}" destId="{1514AE47-A51F-4A0F-BB02-587CE2E3CD6C}" srcOrd="0" destOrd="0" presId="urn:microsoft.com/office/officeart/2005/8/layout/radial1"/>
    <dgm:cxn modelId="{26D81633-0042-4C1F-BBF2-610B4304F37C}" type="presOf" srcId="{09175A17-0653-4E91-AAD8-3ECAA127B4F3}" destId="{5C1B9866-CA1C-4233-9E86-BA7B172E3D51}" srcOrd="0" destOrd="0" presId="urn:microsoft.com/office/officeart/2005/8/layout/radial1"/>
    <dgm:cxn modelId="{420C7491-A431-4787-8565-2B022FBEE6DA}" type="presOf" srcId="{A257C2BD-F2D9-48A0-9E54-657E049D5078}" destId="{4BE116FA-050A-41D9-B1FB-774027E61B16}" srcOrd="0" destOrd="0" presId="urn:microsoft.com/office/officeart/2005/8/layout/radial1"/>
    <dgm:cxn modelId="{F12F39CB-2ABA-4108-89AA-178E4EC67D4A}" srcId="{78E018B5-C909-4C01-AB04-7965FC09B511}" destId="{6B9E520D-5382-4B15-8F2B-7181DBDB08AD}" srcOrd="2" destOrd="0" parTransId="{A257C2BD-F2D9-48A0-9E54-657E049D5078}" sibTransId="{F75A089F-7E62-477B-8331-97AA91D8EA08}"/>
    <dgm:cxn modelId="{701931A7-E95F-4812-A6C7-C92556176760}" srcId="{78E018B5-C909-4C01-AB04-7965FC09B511}" destId="{AF0B8817-B44D-4249-832F-65EEF104A6EF}" srcOrd="4" destOrd="0" parTransId="{D337AAA9-E07D-45C6-B9BF-09E2411D75D8}" sibTransId="{B54F004B-A7AC-4ECD-AC3A-F9132B8BAC88}"/>
    <dgm:cxn modelId="{510D56BA-D53F-4112-8C56-260291131A5E}" type="presOf" srcId="{78E018B5-C909-4C01-AB04-7965FC09B511}" destId="{9DA9B99D-7454-46EC-A51F-1331A34FD614}" srcOrd="0" destOrd="0" presId="urn:microsoft.com/office/officeart/2005/8/layout/radial1"/>
    <dgm:cxn modelId="{75D27D3E-FD31-4B3E-816F-0FDEA3F0A97A}" type="presOf" srcId="{6B9E520D-5382-4B15-8F2B-7181DBDB08AD}" destId="{2CACD5F8-3D97-4208-BD2C-FF8DB94E4E3F}" srcOrd="0" destOrd="0" presId="urn:microsoft.com/office/officeart/2005/8/layout/radial1"/>
    <dgm:cxn modelId="{2DEACA74-BA96-4BA9-A857-28CA718F6771}" type="presOf" srcId="{D337AAA9-E07D-45C6-B9BF-09E2411D75D8}" destId="{6AD268B2-5F33-4933-AFAB-D5D80213CCCA}" srcOrd="0" destOrd="0" presId="urn:microsoft.com/office/officeart/2005/8/layout/radial1"/>
    <dgm:cxn modelId="{D04F2A18-4584-4F51-9930-D9D8763A32F7}" type="presOf" srcId="{426EF1F1-C2D8-4CDE-9587-2E1432133146}" destId="{E3D640DB-6556-4B08-96E6-0AAC23F12D88}" srcOrd="0" destOrd="0" presId="urn:microsoft.com/office/officeart/2005/8/layout/radial1"/>
    <dgm:cxn modelId="{D6FA44A1-8348-4170-B408-BE55DE72945E}" srcId="{78E018B5-C909-4C01-AB04-7965FC09B511}" destId="{E75B0637-B0C3-4699-AF83-E1D4749CBFD0}" srcOrd="0" destOrd="0" parTransId="{426EF1F1-C2D8-4CDE-9587-2E1432133146}" sibTransId="{70CD3FC3-9290-43A9-8D45-A76086B14A59}"/>
    <dgm:cxn modelId="{A7B95137-AA3C-4231-AD2C-644EF44B472F}" srcId="{78E018B5-C909-4C01-AB04-7965FC09B511}" destId="{87ED3B0A-CB3E-4D52-975D-F06B52EB077E}" srcOrd="1" destOrd="0" parTransId="{F8907439-11C7-4869-88AA-7CE7A4070D45}" sibTransId="{E763B357-8235-4C7C-AD52-26C68D7C2B1F}"/>
    <dgm:cxn modelId="{C45C4760-57E1-493C-ABC5-77B1F13FE842}" type="presOf" srcId="{AF0B8817-B44D-4249-832F-65EEF104A6EF}" destId="{8B63DA74-F748-49E2-BB6E-7DE6FE62E0CE}" srcOrd="0" destOrd="0" presId="urn:microsoft.com/office/officeart/2005/8/layout/radial1"/>
    <dgm:cxn modelId="{DF9EEC0E-BF68-4A4C-9C93-3DAF91A35582}" type="presOf" srcId="{A257C2BD-F2D9-48A0-9E54-657E049D5078}" destId="{2CAB5EB5-02F7-4A66-883A-D42B310A6E7A}" srcOrd="1" destOrd="0" presId="urn:microsoft.com/office/officeart/2005/8/layout/radial1"/>
    <dgm:cxn modelId="{3D9D0E52-0A9A-4A51-8276-4BA3BDA0DD33}" type="presOf" srcId="{02A65BBB-0567-4A77-A7ED-6FD66756695B}" destId="{F325FC88-68C5-4687-80D8-3B24545316EC}" srcOrd="1" destOrd="0" presId="urn:microsoft.com/office/officeart/2005/8/layout/radial1"/>
    <dgm:cxn modelId="{FAD7D85D-FA84-4531-A525-B8D35BEEA9AA}" srcId="{09175A17-0653-4E91-AAD8-3ECAA127B4F3}" destId="{78E018B5-C909-4C01-AB04-7965FC09B511}" srcOrd="0" destOrd="0" parTransId="{091796F9-AB51-482A-B242-FC5F1B560A1F}" sibTransId="{1536DAAC-D5A1-4F89-8F35-C0AA60CDF3B5}"/>
    <dgm:cxn modelId="{58AAC54B-1975-4CC9-8D23-075BCBA0F368}" type="presOf" srcId="{E75B0637-B0C3-4699-AF83-E1D4749CBFD0}" destId="{EA30C41F-0000-4F41-8178-D6603DFB39F7}" srcOrd="0" destOrd="0" presId="urn:microsoft.com/office/officeart/2005/8/layout/radial1"/>
    <dgm:cxn modelId="{EF31CFD9-BA90-4C7C-B8A2-F3E578E306FB}" type="presOf" srcId="{F8907439-11C7-4869-88AA-7CE7A4070D45}" destId="{432CC357-33EF-416E-9D92-E9F4EFEA596E}" srcOrd="0" destOrd="0" presId="urn:microsoft.com/office/officeart/2005/8/layout/radial1"/>
    <dgm:cxn modelId="{9D9C44B4-6AAF-4033-9465-DC8620BF90AF}" type="presOf" srcId="{02A65BBB-0567-4A77-A7ED-6FD66756695B}" destId="{C7F8255B-5ECA-4A4F-983A-91774A2E3584}" srcOrd="0" destOrd="0" presId="urn:microsoft.com/office/officeart/2005/8/layout/radial1"/>
    <dgm:cxn modelId="{544CBF02-B3D7-4F8F-98F4-C41AF3C086C8}" type="presOf" srcId="{426EF1F1-C2D8-4CDE-9587-2E1432133146}" destId="{CC80AE47-F775-47E6-AE32-092320BD1B6E}" srcOrd="1" destOrd="0" presId="urn:microsoft.com/office/officeart/2005/8/layout/radial1"/>
    <dgm:cxn modelId="{EA59AF15-3391-48B3-B219-64F469B256A3}" type="presOf" srcId="{D337AAA9-E07D-45C6-B9BF-09E2411D75D8}" destId="{1E1DAD1A-3939-4036-84F2-AF40C2E2CA0E}" srcOrd="1" destOrd="0" presId="urn:microsoft.com/office/officeart/2005/8/layout/radial1"/>
    <dgm:cxn modelId="{F7E39621-6781-4536-9A97-631696AEC8FF}" type="presOf" srcId="{F07653FA-98DB-4E6B-AC9E-2C6C9344F757}" destId="{0C675A29-2E6A-492D-8204-CB5B92B59FF2}" srcOrd="0" destOrd="0" presId="urn:microsoft.com/office/officeart/2005/8/layout/radial1"/>
    <dgm:cxn modelId="{66011084-BBB3-4D93-9980-79B16C4A626F}" type="presOf" srcId="{F8907439-11C7-4869-88AA-7CE7A4070D45}" destId="{BBA40883-CAA4-4AD1-B890-D542DB7919CD}" srcOrd="1" destOrd="0" presId="urn:microsoft.com/office/officeart/2005/8/layout/radial1"/>
    <dgm:cxn modelId="{C709A09E-0BFF-4B2A-8A3C-831D4F2B1B94}" type="presOf" srcId="{4107D894-BF38-4A71-B070-461FA27BE6EF}" destId="{6679855A-8403-4F68-B52C-BB1375B75AE7}" srcOrd="1" destOrd="0" presId="urn:microsoft.com/office/officeart/2005/8/layout/radial1"/>
    <dgm:cxn modelId="{B4410EEF-52F6-4212-B7BF-3ABC54F38FA7}" type="presParOf" srcId="{5C1B9866-CA1C-4233-9E86-BA7B172E3D51}" destId="{9DA9B99D-7454-46EC-A51F-1331A34FD614}" srcOrd="0" destOrd="0" presId="urn:microsoft.com/office/officeart/2005/8/layout/radial1"/>
    <dgm:cxn modelId="{9612BCFF-7FB9-4F74-B7F1-7E15C7912478}" type="presParOf" srcId="{5C1B9866-CA1C-4233-9E86-BA7B172E3D51}" destId="{E3D640DB-6556-4B08-96E6-0AAC23F12D88}" srcOrd="1" destOrd="0" presId="urn:microsoft.com/office/officeart/2005/8/layout/radial1"/>
    <dgm:cxn modelId="{28630174-0732-4CDB-8D64-6A9967B46222}" type="presParOf" srcId="{E3D640DB-6556-4B08-96E6-0AAC23F12D88}" destId="{CC80AE47-F775-47E6-AE32-092320BD1B6E}" srcOrd="0" destOrd="0" presId="urn:microsoft.com/office/officeart/2005/8/layout/radial1"/>
    <dgm:cxn modelId="{0BF6EA1B-CE19-451B-9B55-F1680661C9C1}" type="presParOf" srcId="{5C1B9866-CA1C-4233-9E86-BA7B172E3D51}" destId="{EA30C41F-0000-4F41-8178-D6603DFB39F7}" srcOrd="2" destOrd="0" presId="urn:microsoft.com/office/officeart/2005/8/layout/radial1"/>
    <dgm:cxn modelId="{B092D4B5-CD80-4DB0-A38F-E46E8E10C83E}" type="presParOf" srcId="{5C1B9866-CA1C-4233-9E86-BA7B172E3D51}" destId="{432CC357-33EF-416E-9D92-E9F4EFEA596E}" srcOrd="3" destOrd="0" presId="urn:microsoft.com/office/officeart/2005/8/layout/radial1"/>
    <dgm:cxn modelId="{13329E60-FFD1-4C8F-BC28-0CFF3342FCBC}" type="presParOf" srcId="{432CC357-33EF-416E-9D92-E9F4EFEA596E}" destId="{BBA40883-CAA4-4AD1-B890-D542DB7919CD}" srcOrd="0" destOrd="0" presId="urn:microsoft.com/office/officeart/2005/8/layout/radial1"/>
    <dgm:cxn modelId="{CE69CF21-26C9-444D-B3D2-FE91503BEE70}" type="presParOf" srcId="{5C1B9866-CA1C-4233-9E86-BA7B172E3D51}" destId="{1CC4A1FD-CE38-4626-A040-3811602C1777}" srcOrd="4" destOrd="0" presId="urn:microsoft.com/office/officeart/2005/8/layout/radial1"/>
    <dgm:cxn modelId="{BFB6B46A-74CA-4495-A330-32DBCC495721}" type="presParOf" srcId="{5C1B9866-CA1C-4233-9E86-BA7B172E3D51}" destId="{4BE116FA-050A-41D9-B1FB-774027E61B16}" srcOrd="5" destOrd="0" presId="urn:microsoft.com/office/officeart/2005/8/layout/radial1"/>
    <dgm:cxn modelId="{F1C78AE7-0FCA-4EE8-85D1-D51568BD2318}" type="presParOf" srcId="{4BE116FA-050A-41D9-B1FB-774027E61B16}" destId="{2CAB5EB5-02F7-4A66-883A-D42B310A6E7A}" srcOrd="0" destOrd="0" presId="urn:microsoft.com/office/officeart/2005/8/layout/radial1"/>
    <dgm:cxn modelId="{F397DF82-F148-46A1-8023-F153F60FB2C1}" type="presParOf" srcId="{5C1B9866-CA1C-4233-9E86-BA7B172E3D51}" destId="{2CACD5F8-3D97-4208-BD2C-FF8DB94E4E3F}" srcOrd="6" destOrd="0" presId="urn:microsoft.com/office/officeart/2005/8/layout/radial1"/>
    <dgm:cxn modelId="{A8E3934C-5D97-4090-AAFF-1053600575D5}" type="presParOf" srcId="{5C1B9866-CA1C-4233-9E86-BA7B172E3D51}" destId="{8106F6D2-D7A3-47A0-99E4-CE90ECB542B2}" srcOrd="7" destOrd="0" presId="urn:microsoft.com/office/officeart/2005/8/layout/radial1"/>
    <dgm:cxn modelId="{1F08684E-FD20-450B-923C-42244AD44782}" type="presParOf" srcId="{8106F6D2-D7A3-47A0-99E4-CE90ECB542B2}" destId="{6679855A-8403-4F68-B52C-BB1375B75AE7}" srcOrd="0" destOrd="0" presId="urn:microsoft.com/office/officeart/2005/8/layout/radial1"/>
    <dgm:cxn modelId="{C8FAEF47-B027-4914-9B36-E9D0593E06D6}" type="presParOf" srcId="{5C1B9866-CA1C-4233-9E86-BA7B172E3D51}" destId="{0C675A29-2E6A-492D-8204-CB5B92B59FF2}" srcOrd="8" destOrd="0" presId="urn:microsoft.com/office/officeart/2005/8/layout/radial1"/>
    <dgm:cxn modelId="{5A773021-478B-4528-802D-B3D73A745B4A}" type="presParOf" srcId="{5C1B9866-CA1C-4233-9E86-BA7B172E3D51}" destId="{6AD268B2-5F33-4933-AFAB-D5D80213CCCA}" srcOrd="9" destOrd="0" presId="urn:microsoft.com/office/officeart/2005/8/layout/radial1"/>
    <dgm:cxn modelId="{644F089E-B84C-483F-AC34-6DD0CAD45033}" type="presParOf" srcId="{6AD268B2-5F33-4933-AFAB-D5D80213CCCA}" destId="{1E1DAD1A-3939-4036-84F2-AF40C2E2CA0E}" srcOrd="0" destOrd="0" presId="urn:microsoft.com/office/officeart/2005/8/layout/radial1"/>
    <dgm:cxn modelId="{310F3043-C1F5-45A1-BA89-B9F6DE003D5D}" type="presParOf" srcId="{5C1B9866-CA1C-4233-9E86-BA7B172E3D51}" destId="{8B63DA74-F748-49E2-BB6E-7DE6FE62E0CE}" srcOrd="10" destOrd="0" presId="urn:microsoft.com/office/officeart/2005/8/layout/radial1"/>
    <dgm:cxn modelId="{E867236B-871D-4A7A-8D9E-49F7EA1CABD3}" type="presParOf" srcId="{5C1B9866-CA1C-4233-9E86-BA7B172E3D51}" destId="{C7F8255B-5ECA-4A4F-983A-91774A2E3584}" srcOrd="11" destOrd="0" presId="urn:microsoft.com/office/officeart/2005/8/layout/radial1"/>
    <dgm:cxn modelId="{157EF00F-3FA2-4028-89CA-AA0197EAFDFF}" type="presParOf" srcId="{C7F8255B-5ECA-4A4F-983A-91774A2E3584}" destId="{F325FC88-68C5-4687-80D8-3B24545316EC}" srcOrd="0" destOrd="0" presId="urn:microsoft.com/office/officeart/2005/8/layout/radial1"/>
    <dgm:cxn modelId="{95B0A21C-902B-438E-A185-19E2EC1A1572}" type="presParOf" srcId="{5C1B9866-CA1C-4233-9E86-BA7B172E3D51}" destId="{1514AE47-A51F-4A0F-BB02-587CE2E3CD6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2440F-A67E-49CE-8EBD-97CD585D1C93}" type="doc">
      <dgm:prSet loTypeId="urn:microsoft.com/office/officeart/2005/8/layout/chart3" loCatId="cycle" qsTypeId="urn:microsoft.com/office/officeart/2005/8/quickstyle/simple3" qsCatId="simple" csTypeId="urn:microsoft.com/office/officeart/2005/8/colors/colorful2" csCatId="colorful" phldr="1"/>
      <dgm:spPr/>
    </dgm:pt>
    <dgm:pt modelId="{3E3414C5-6E6C-4467-AB42-F7891B1B28A5}">
      <dgm:prSet phldrT="[文字]"/>
      <dgm:spPr/>
      <dgm:t>
        <a:bodyPr/>
        <a:lstStyle/>
        <a:p>
          <a:r>
            <a:rPr lang="zh-TW" altLang="en-US" dirty="0" smtClean="0"/>
            <a:t>飲食</a:t>
          </a:r>
          <a:endParaRPr lang="zh-TW" altLang="en-US" dirty="0"/>
        </a:p>
      </dgm:t>
    </dgm:pt>
    <dgm:pt modelId="{6D35D5BB-A4A0-4D74-B549-5D1818B73257}" type="parTrans" cxnId="{00E9F419-A13A-4B54-B875-508410454385}">
      <dgm:prSet/>
      <dgm:spPr/>
      <dgm:t>
        <a:bodyPr/>
        <a:lstStyle/>
        <a:p>
          <a:endParaRPr lang="zh-TW" altLang="en-US"/>
        </a:p>
      </dgm:t>
    </dgm:pt>
    <dgm:pt modelId="{957B0829-8C7B-4D59-BA75-573E1BF6C8F2}" type="sibTrans" cxnId="{00E9F419-A13A-4B54-B875-508410454385}">
      <dgm:prSet/>
      <dgm:spPr/>
      <dgm:t>
        <a:bodyPr/>
        <a:lstStyle/>
        <a:p>
          <a:endParaRPr lang="zh-TW" altLang="en-US"/>
        </a:p>
      </dgm:t>
    </dgm:pt>
    <dgm:pt modelId="{CF95CA81-ECC9-40D4-855A-950DED97E39A}">
      <dgm:prSet phldrT="[文字]"/>
      <dgm:spPr/>
      <dgm:t>
        <a:bodyPr/>
        <a:lstStyle/>
        <a:p>
          <a:r>
            <a:rPr lang="zh-TW" altLang="en-US" dirty="0" smtClean="0"/>
            <a:t>運動</a:t>
          </a:r>
          <a:endParaRPr lang="zh-TW" altLang="en-US" dirty="0"/>
        </a:p>
      </dgm:t>
    </dgm:pt>
    <dgm:pt modelId="{BC3CA637-91B8-45C3-BCDE-71A361FD3DCC}" type="parTrans" cxnId="{CE80BE87-1EE7-402A-88C3-A65C2F9D04A1}">
      <dgm:prSet/>
      <dgm:spPr/>
      <dgm:t>
        <a:bodyPr/>
        <a:lstStyle/>
        <a:p>
          <a:endParaRPr lang="zh-TW" altLang="en-US"/>
        </a:p>
      </dgm:t>
    </dgm:pt>
    <dgm:pt modelId="{EEA71A02-4C47-460E-8FA7-2373ABCBFB82}" type="sibTrans" cxnId="{CE80BE87-1EE7-402A-88C3-A65C2F9D04A1}">
      <dgm:prSet/>
      <dgm:spPr/>
      <dgm:t>
        <a:bodyPr/>
        <a:lstStyle/>
        <a:p>
          <a:endParaRPr lang="zh-TW" altLang="en-US"/>
        </a:p>
      </dgm:t>
    </dgm:pt>
    <dgm:pt modelId="{7A9CBF5D-EA56-460B-8CED-7F6DC03CFD95}">
      <dgm:prSet phldrT="[文字]"/>
      <dgm:spPr>
        <a:solidFill>
          <a:srgbClr val="00B0F0"/>
        </a:solidFill>
      </dgm:spPr>
      <dgm:t>
        <a:bodyPr/>
        <a:lstStyle/>
        <a:p>
          <a:r>
            <a:rPr lang="zh-TW" altLang="en-US" dirty="0" smtClean="0"/>
            <a:t>動機</a:t>
          </a:r>
          <a:endParaRPr lang="en-US" altLang="zh-TW" dirty="0" smtClean="0"/>
        </a:p>
      </dgm:t>
    </dgm:pt>
    <dgm:pt modelId="{4F992600-CF5C-4FB3-B8FA-3E588A23B26B}" type="parTrans" cxnId="{147F53D8-9858-4453-BD09-F2C63586C2E9}">
      <dgm:prSet/>
      <dgm:spPr/>
      <dgm:t>
        <a:bodyPr/>
        <a:lstStyle/>
        <a:p>
          <a:endParaRPr lang="zh-TW" altLang="en-US"/>
        </a:p>
      </dgm:t>
    </dgm:pt>
    <dgm:pt modelId="{F77AD893-BE82-4D39-B1D3-019D2F37070E}" type="sibTrans" cxnId="{147F53D8-9858-4453-BD09-F2C63586C2E9}">
      <dgm:prSet/>
      <dgm:spPr/>
      <dgm:t>
        <a:bodyPr/>
        <a:lstStyle/>
        <a:p>
          <a:endParaRPr lang="zh-TW" altLang="en-US"/>
        </a:p>
      </dgm:t>
    </dgm:pt>
    <dgm:pt modelId="{F8E12F88-C4EB-4265-9C95-779695DD296F}" type="pres">
      <dgm:prSet presAssocID="{86B2440F-A67E-49CE-8EBD-97CD585D1C93}" presName="compositeShape" presStyleCnt="0">
        <dgm:presLayoutVars>
          <dgm:chMax val="7"/>
          <dgm:dir/>
          <dgm:resizeHandles val="exact"/>
        </dgm:presLayoutVars>
      </dgm:prSet>
      <dgm:spPr/>
    </dgm:pt>
    <dgm:pt modelId="{0D0D06BA-48BC-497F-A05F-132088A4D90C}" type="pres">
      <dgm:prSet presAssocID="{86B2440F-A67E-49CE-8EBD-97CD585D1C93}" presName="wedge1" presStyleLbl="node1" presStyleIdx="0" presStyleCnt="3" custLinFactNeighborX="324" custLinFactNeighborY="402"/>
      <dgm:spPr/>
      <dgm:t>
        <a:bodyPr/>
        <a:lstStyle/>
        <a:p>
          <a:endParaRPr lang="zh-TW" altLang="en-US"/>
        </a:p>
      </dgm:t>
    </dgm:pt>
    <dgm:pt modelId="{3EB0DCF2-9B57-4934-A115-713AE6E56DEC}" type="pres">
      <dgm:prSet presAssocID="{86B2440F-A67E-49CE-8EBD-97CD585D1C9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D5277-9E0A-4364-A586-E1CAF4F0F255}" type="pres">
      <dgm:prSet presAssocID="{86B2440F-A67E-49CE-8EBD-97CD585D1C93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D437AC0A-7963-459C-9B1A-FD477A1017A0}" type="pres">
      <dgm:prSet presAssocID="{86B2440F-A67E-49CE-8EBD-97CD585D1C9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1A61B8-77F0-40D1-8674-7F38E05D2E5D}" type="pres">
      <dgm:prSet presAssocID="{86B2440F-A67E-49CE-8EBD-97CD585D1C93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9A777612-CE11-4594-BBD3-2C6410AEFBF7}" type="pres">
      <dgm:prSet presAssocID="{86B2440F-A67E-49CE-8EBD-97CD585D1C9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0E9F419-A13A-4B54-B875-508410454385}" srcId="{86B2440F-A67E-49CE-8EBD-97CD585D1C93}" destId="{3E3414C5-6E6C-4467-AB42-F7891B1B28A5}" srcOrd="0" destOrd="0" parTransId="{6D35D5BB-A4A0-4D74-B549-5D1818B73257}" sibTransId="{957B0829-8C7B-4D59-BA75-573E1BF6C8F2}"/>
    <dgm:cxn modelId="{E894D2C7-E176-47E1-B4C2-CBBB5042EFB9}" type="presOf" srcId="{7A9CBF5D-EA56-460B-8CED-7F6DC03CFD95}" destId="{9A777612-CE11-4594-BBD3-2C6410AEFBF7}" srcOrd="1" destOrd="0" presId="urn:microsoft.com/office/officeart/2005/8/layout/chart3"/>
    <dgm:cxn modelId="{91E744FA-B653-4EC7-838A-5167B653FC32}" type="presOf" srcId="{CF95CA81-ECC9-40D4-855A-950DED97E39A}" destId="{D437AC0A-7963-459C-9B1A-FD477A1017A0}" srcOrd="1" destOrd="0" presId="urn:microsoft.com/office/officeart/2005/8/layout/chart3"/>
    <dgm:cxn modelId="{147F53D8-9858-4453-BD09-F2C63586C2E9}" srcId="{86B2440F-A67E-49CE-8EBD-97CD585D1C93}" destId="{7A9CBF5D-EA56-460B-8CED-7F6DC03CFD95}" srcOrd="2" destOrd="0" parTransId="{4F992600-CF5C-4FB3-B8FA-3E588A23B26B}" sibTransId="{F77AD893-BE82-4D39-B1D3-019D2F37070E}"/>
    <dgm:cxn modelId="{29C5562E-DA64-4EDB-8E55-FEE5928B22B8}" type="presOf" srcId="{3E3414C5-6E6C-4467-AB42-F7891B1B28A5}" destId="{0D0D06BA-48BC-497F-A05F-132088A4D90C}" srcOrd="0" destOrd="0" presId="urn:microsoft.com/office/officeart/2005/8/layout/chart3"/>
    <dgm:cxn modelId="{FAA5E2FB-654B-48A8-A5E5-CC36ECE795FF}" type="presOf" srcId="{86B2440F-A67E-49CE-8EBD-97CD585D1C93}" destId="{F8E12F88-C4EB-4265-9C95-779695DD296F}" srcOrd="0" destOrd="0" presId="urn:microsoft.com/office/officeart/2005/8/layout/chart3"/>
    <dgm:cxn modelId="{CE80BE87-1EE7-402A-88C3-A65C2F9D04A1}" srcId="{86B2440F-A67E-49CE-8EBD-97CD585D1C93}" destId="{CF95CA81-ECC9-40D4-855A-950DED97E39A}" srcOrd="1" destOrd="0" parTransId="{BC3CA637-91B8-45C3-BCDE-71A361FD3DCC}" sibTransId="{EEA71A02-4C47-460E-8FA7-2373ABCBFB82}"/>
    <dgm:cxn modelId="{B0A22D10-F126-4E53-B4DD-9943E844F40F}" type="presOf" srcId="{7A9CBF5D-EA56-460B-8CED-7F6DC03CFD95}" destId="{921A61B8-77F0-40D1-8674-7F38E05D2E5D}" srcOrd="0" destOrd="0" presId="urn:microsoft.com/office/officeart/2005/8/layout/chart3"/>
    <dgm:cxn modelId="{462813C1-A337-4896-B4D9-70086C0A6CD0}" type="presOf" srcId="{3E3414C5-6E6C-4467-AB42-F7891B1B28A5}" destId="{3EB0DCF2-9B57-4934-A115-713AE6E56DEC}" srcOrd="1" destOrd="0" presId="urn:microsoft.com/office/officeart/2005/8/layout/chart3"/>
    <dgm:cxn modelId="{C10B528F-D088-4279-A0BA-3E1FB00638A1}" type="presOf" srcId="{CF95CA81-ECC9-40D4-855A-950DED97E39A}" destId="{095D5277-9E0A-4364-A586-E1CAF4F0F255}" srcOrd="0" destOrd="0" presId="urn:microsoft.com/office/officeart/2005/8/layout/chart3"/>
    <dgm:cxn modelId="{5D81BFFE-BC0F-4BC7-9DC5-C416E33361AE}" type="presParOf" srcId="{F8E12F88-C4EB-4265-9C95-779695DD296F}" destId="{0D0D06BA-48BC-497F-A05F-132088A4D90C}" srcOrd="0" destOrd="0" presId="urn:microsoft.com/office/officeart/2005/8/layout/chart3"/>
    <dgm:cxn modelId="{A026E5F3-AE1E-448B-BB9B-DC896FB7C126}" type="presParOf" srcId="{F8E12F88-C4EB-4265-9C95-779695DD296F}" destId="{3EB0DCF2-9B57-4934-A115-713AE6E56DEC}" srcOrd="1" destOrd="0" presId="urn:microsoft.com/office/officeart/2005/8/layout/chart3"/>
    <dgm:cxn modelId="{96F3A41E-5870-409C-8594-5073A77A6CE1}" type="presParOf" srcId="{F8E12F88-C4EB-4265-9C95-779695DD296F}" destId="{095D5277-9E0A-4364-A586-E1CAF4F0F255}" srcOrd="2" destOrd="0" presId="urn:microsoft.com/office/officeart/2005/8/layout/chart3"/>
    <dgm:cxn modelId="{78763A3D-BD7A-4346-8BD1-BDDC5A6E3EED}" type="presParOf" srcId="{F8E12F88-C4EB-4265-9C95-779695DD296F}" destId="{D437AC0A-7963-459C-9B1A-FD477A1017A0}" srcOrd="3" destOrd="0" presId="urn:microsoft.com/office/officeart/2005/8/layout/chart3"/>
    <dgm:cxn modelId="{59E1EFF9-3C8E-4934-9343-04584C21D110}" type="presParOf" srcId="{F8E12F88-C4EB-4265-9C95-779695DD296F}" destId="{921A61B8-77F0-40D1-8674-7F38E05D2E5D}" srcOrd="4" destOrd="0" presId="urn:microsoft.com/office/officeart/2005/8/layout/chart3"/>
    <dgm:cxn modelId="{2CCC7537-E70E-41ED-8B76-CAAF92DEBB9A}" type="presParOf" srcId="{F8E12F88-C4EB-4265-9C95-779695DD296F}" destId="{9A777612-CE11-4594-BBD3-2C6410AEFBF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3C82E2-3782-4104-A1C4-824DB0F70454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17F1D0-3BE7-40B6-B302-261418B239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3AF17D-B2B2-4B90-9C9A-7EDBD634B01A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2A73FB-767B-470E-B809-C418942DDC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「紅」燈食物：</a:t>
            </a:r>
            <a:r>
              <a:rPr lang="en-US" altLang="zh-TW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高熱量</a:t>
            </a:r>
            <a:r>
              <a:rPr lang="en-US" altLang="zh-TW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/</a:t>
            </a:r>
            <a:r>
              <a:rPr lang="zh-TW" altLang="en-US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低營養</a:t>
            </a:r>
            <a:r>
              <a:rPr lang="en-US" altLang="zh-TW" sz="1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en-US" altLang="zh-TW" sz="1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ts val="4505"/>
              </a:lnSpc>
              <a:spcBef>
                <a:spcPts val="3004"/>
              </a:spcBef>
              <a:spcAft>
                <a:spcPts val="0"/>
              </a:spcAft>
              <a:defRPr/>
            </a:pPr>
            <a:r>
              <a:rPr lang="zh-TW" altLang="en-US" b="1" dirty="0" smtClean="0"/>
              <a:t>   </a:t>
            </a:r>
            <a:r>
              <a:rPr lang="zh-TW" altLang="zh-TW" b="1" dirty="0">
                <a:solidFill>
                  <a:srgbClr val="C00000"/>
                </a:solidFill>
              </a:rPr>
              <a:t>炸</a:t>
            </a:r>
            <a:r>
              <a:rPr lang="zh-TW" altLang="zh-TW" b="1" dirty="0"/>
              <a:t>薯條、 月餅、甜甜圈、夾心餅乾、</a:t>
            </a:r>
            <a:r>
              <a:rPr lang="zh-TW" altLang="zh-TW" b="1" dirty="0">
                <a:solidFill>
                  <a:srgbClr val="C00000"/>
                </a:solidFill>
              </a:rPr>
              <a:t>泡麵</a:t>
            </a:r>
            <a:r>
              <a:rPr lang="zh-TW" altLang="zh-TW" b="1" dirty="0"/>
              <a:t>、可頌麵包、</a:t>
            </a:r>
            <a:r>
              <a:rPr lang="zh-TW" altLang="zh-TW" b="1" dirty="0">
                <a:solidFill>
                  <a:srgbClr val="C00000"/>
                </a:solidFill>
              </a:rPr>
              <a:t>鮮奶油</a:t>
            </a:r>
            <a:r>
              <a:rPr lang="zh-TW" altLang="zh-TW" b="1" dirty="0"/>
              <a:t>蛋糕、</a:t>
            </a:r>
            <a:r>
              <a:rPr lang="zh-TW" altLang="zh-TW" b="1" dirty="0">
                <a:solidFill>
                  <a:srgbClr val="C00000"/>
                </a:solidFill>
              </a:rPr>
              <a:t>油</a:t>
            </a:r>
            <a:r>
              <a:rPr lang="zh-TW" altLang="zh-TW" b="1" dirty="0"/>
              <a:t>條、雙胞胎、</a:t>
            </a:r>
            <a:r>
              <a:rPr lang="zh-TW" altLang="zh-TW" b="1" dirty="0">
                <a:solidFill>
                  <a:srgbClr val="C00000"/>
                </a:solidFill>
              </a:rPr>
              <a:t>爆米花</a:t>
            </a:r>
            <a:r>
              <a:rPr lang="zh-TW" altLang="zh-TW" b="1" dirty="0"/>
              <a:t>、</a:t>
            </a:r>
            <a:r>
              <a:rPr lang="zh-TW" altLang="zh-TW" b="1" dirty="0">
                <a:solidFill>
                  <a:srgbClr val="C00000"/>
                </a:solidFill>
              </a:rPr>
              <a:t>洋芋片</a:t>
            </a:r>
            <a:r>
              <a:rPr lang="zh-TW" altLang="en-US" b="1" dirty="0"/>
              <a:t>、</a:t>
            </a:r>
            <a:r>
              <a:rPr lang="zh-TW" altLang="zh-TW" b="1" dirty="0"/>
              <a:t>奶昔、霜淇淋、煉乳、養樂多</a:t>
            </a:r>
            <a:r>
              <a:rPr lang="zh-TW" altLang="en-US" b="1" dirty="0"/>
              <a:t>、</a:t>
            </a:r>
            <a:r>
              <a:rPr lang="zh-TW" altLang="zh-TW" b="1" dirty="0">
                <a:solidFill>
                  <a:srgbClr val="C00000"/>
                </a:solidFill>
              </a:rPr>
              <a:t>炸或炒之魚</a:t>
            </a:r>
            <a:r>
              <a:rPr lang="zh-TW" altLang="en-US" b="1" dirty="0"/>
              <a:t>、</a:t>
            </a:r>
            <a:r>
              <a:rPr lang="zh-TW" altLang="zh-TW" b="1" dirty="0"/>
              <a:t>熱狗、火腿、</a:t>
            </a:r>
            <a:r>
              <a:rPr lang="zh-TW" altLang="zh-TW" b="1" dirty="0">
                <a:solidFill>
                  <a:srgbClr val="C00000"/>
                </a:solidFill>
              </a:rPr>
              <a:t>香腸</a:t>
            </a:r>
            <a:r>
              <a:rPr lang="zh-TW" altLang="zh-TW" b="1" dirty="0"/>
              <a:t>、 花生醬、馬琪琳</a:t>
            </a:r>
            <a:r>
              <a:rPr lang="zh-TW" altLang="en-US" b="1" dirty="0"/>
              <a:t>、</a:t>
            </a:r>
            <a:r>
              <a:rPr lang="zh-TW" altLang="zh-TW" b="1" dirty="0"/>
              <a:t>貢丸、</a:t>
            </a:r>
            <a:r>
              <a:rPr lang="zh-TW" altLang="en-US" b="1" dirty="0"/>
              <a:t>火鍋</a:t>
            </a:r>
            <a:r>
              <a:rPr lang="zh-TW" altLang="zh-TW" b="1" dirty="0"/>
              <a:t>餃</a:t>
            </a:r>
            <a:r>
              <a:rPr lang="zh-TW" altLang="en-US" b="1" dirty="0"/>
              <a:t>類</a:t>
            </a:r>
            <a:r>
              <a:rPr lang="zh-TW" altLang="zh-TW" b="1" dirty="0"/>
              <a:t>、</a:t>
            </a:r>
            <a:r>
              <a:rPr lang="zh-TW" altLang="en-US" b="1" dirty="0"/>
              <a:t> </a:t>
            </a:r>
            <a:r>
              <a:rPr lang="zh-TW" altLang="zh-TW" b="1" dirty="0"/>
              <a:t>糖果、</a:t>
            </a:r>
            <a:r>
              <a:rPr lang="zh-TW" altLang="zh-TW" b="1" dirty="0">
                <a:solidFill>
                  <a:srgbClr val="C00000"/>
                </a:solidFill>
              </a:rPr>
              <a:t>巧克力</a:t>
            </a:r>
            <a:r>
              <a:rPr lang="zh-TW" altLang="zh-TW" b="1" dirty="0"/>
              <a:t>、可樂、果醬</a:t>
            </a:r>
            <a:r>
              <a:rPr lang="zh-TW" altLang="en-US" b="1" dirty="0"/>
              <a:t>、</a:t>
            </a:r>
            <a:r>
              <a:rPr lang="zh-TW" altLang="zh-TW" b="1" dirty="0"/>
              <a:t>蕃茄醬、蠔油、</a:t>
            </a:r>
            <a:r>
              <a:rPr lang="zh-TW" altLang="en-US" b="1" dirty="0"/>
              <a:t> </a:t>
            </a:r>
            <a:r>
              <a:rPr lang="zh-TW" altLang="zh-TW" b="1" dirty="0"/>
              <a:t>芝麻醬、沙拉醬、沙茶</a:t>
            </a:r>
            <a:r>
              <a:rPr lang="en-US" altLang="zh-TW" b="1" dirty="0"/>
              <a:t>…</a:t>
            </a:r>
          </a:p>
          <a:p>
            <a:pPr defTabSz="915497" fontAlgn="auto">
              <a:lnSpc>
                <a:spcPts val="4505"/>
              </a:lnSpc>
              <a:spcBef>
                <a:spcPts val="3004"/>
              </a:spcBef>
              <a:spcAft>
                <a:spcPts val="0"/>
              </a:spcAft>
              <a:defRPr/>
            </a:pPr>
            <a:r>
              <a:rPr lang="zh-TW" alt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「黃」燈食物：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中熱量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/</a:t>
            </a:r>
            <a:r>
              <a:rPr lang="zh-TW" alt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高營養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en-US" altLang="zh-TW" b="1" dirty="0"/>
          </a:p>
          <a:p>
            <a:pPr defTabSz="915497" fontAlgn="auto">
              <a:lnSpc>
                <a:spcPts val="4505"/>
              </a:lnSpc>
              <a:spcBef>
                <a:spcPts val="3004"/>
              </a:spcBef>
              <a:spcAft>
                <a:spcPts val="0"/>
              </a:spcAft>
              <a:defRPr/>
            </a:pP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炒</a:t>
            </a:r>
            <a:r>
              <a:rPr lang="zh-TW" altLang="zh-TW" b="1" dirty="0"/>
              <a:t>飯、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炒</a:t>
            </a:r>
            <a:r>
              <a:rPr lang="zh-TW" altLang="zh-TW" b="1" dirty="0"/>
              <a:t>麵、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炒</a:t>
            </a:r>
            <a:r>
              <a:rPr lang="zh-TW" altLang="zh-TW" b="1" dirty="0"/>
              <a:t>米粉、甜鹹麵包、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全脂</a:t>
            </a:r>
            <a:r>
              <a:rPr lang="zh-TW" altLang="zh-TW" b="1" dirty="0"/>
              <a:t>奶、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調味</a:t>
            </a:r>
            <a:r>
              <a:rPr lang="zh-TW" altLang="zh-TW" b="1" dirty="0"/>
              <a:t>奶、發酵乳、乳酪、布丁</a:t>
            </a:r>
            <a:r>
              <a:rPr lang="zh-TW" altLang="en-US" b="1" dirty="0"/>
              <a:t>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炒</a:t>
            </a:r>
            <a:r>
              <a:rPr lang="zh-TW" altLang="zh-TW" b="1" dirty="0"/>
              <a:t>蛋、</a:t>
            </a:r>
            <a:r>
              <a:rPr lang="zh-TW" altLang="zh-TW" b="1" dirty="0">
                <a:solidFill>
                  <a:srgbClr val="0000FF"/>
                </a:solidFill>
              </a:rPr>
              <a:t>油</a:t>
            </a:r>
            <a:r>
              <a:rPr lang="zh-TW" altLang="zh-TW" b="1" dirty="0"/>
              <a:t>豆腐</a:t>
            </a:r>
            <a:r>
              <a:rPr lang="zh-TW" altLang="en-US" b="1" dirty="0"/>
              <a:t>、</a:t>
            </a:r>
            <a:r>
              <a:rPr lang="zh-TW" altLang="zh-TW" b="1" dirty="0"/>
              <a:t>內臟類、雞翅膀</a:t>
            </a:r>
            <a:r>
              <a:rPr lang="zh-TW" altLang="en-US" b="1" dirty="0"/>
              <a:t>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大油</a:t>
            </a:r>
            <a:r>
              <a:rPr lang="zh-TW" altLang="zh-TW" b="1" dirty="0"/>
              <a:t>炒青菜、水果沙拉</a:t>
            </a:r>
            <a:r>
              <a:rPr lang="zh-TW" altLang="zh-TW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﹪果汁</a:t>
            </a:r>
            <a:r>
              <a:rPr lang="zh-TW" altLang="zh-TW" b="1" dirty="0"/>
              <a:t>（未加糖）</a:t>
            </a:r>
            <a:r>
              <a:rPr lang="zh-TW" altLang="en-US" b="1" dirty="0"/>
              <a:t>、</a:t>
            </a:r>
            <a:r>
              <a:rPr lang="zh-TW" altLang="zh-TW" b="1" dirty="0"/>
              <a:t>核果、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堅果類</a:t>
            </a:r>
            <a:r>
              <a:rPr lang="zh-TW" altLang="en-US" b="1" dirty="0"/>
              <a:t>、</a:t>
            </a:r>
            <a:r>
              <a:rPr lang="zh-TW" altLang="zh-TW" b="1" dirty="0"/>
              <a:t>蛋糕、</a:t>
            </a:r>
            <a:r>
              <a:rPr lang="en-US" altLang="zh-TW" b="1" dirty="0">
                <a:solidFill>
                  <a:srgbClr val="0000FF"/>
                </a:solidFill>
              </a:rPr>
              <a:t>(</a:t>
            </a:r>
            <a:r>
              <a:rPr lang="zh-TW" altLang="en-US" b="1" dirty="0">
                <a:solidFill>
                  <a:srgbClr val="0000FF"/>
                </a:solidFill>
              </a:rPr>
              <a:t>煮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餛飩</a:t>
            </a:r>
            <a:r>
              <a:rPr lang="zh-TW" altLang="zh-TW" b="1" dirty="0"/>
              <a:t>、花枝丸</a:t>
            </a:r>
            <a:endParaRPr lang="en-US" altLang="zh-TW" b="1" dirty="0"/>
          </a:p>
          <a:p>
            <a:pPr defTabSz="915497" fontAlgn="auto">
              <a:lnSpc>
                <a:spcPts val="4505"/>
              </a:lnSpc>
              <a:spcBef>
                <a:spcPts val="3004"/>
              </a:spcBef>
              <a:spcAft>
                <a:spcPts val="0"/>
              </a:spcAft>
              <a:defRPr/>
            </a:pPr>
            <a:endParaRPr lang="en-US" altLang="zh-TW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defTabSz="915497" fontAlgn="auto">
              <a:lnSpc>
                <a:spcPts val="4505"/>
              </a:lnSpc>
              <a:spcBef>
                <a:spcPts val="3004"/>
              </a:spcBef>
              <a:spcAft>
                <a:spcPts val="0"/>
              </a:spcAft>
              <a:defRPr/>
            </a:pPr>
            <a:r>
              <a:rPr lang="zh-TW" alt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「綠」燈食物：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低熱量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/</a:t>
            </a:r>
            <a:r>
              <a:rPr lang="zh-TW" alt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高營養</a:t>
            </a:r>
            <a:r>
              <a:rPr lang="en-US" altLang="zh-TW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zh-TW" altLang="en-US" b="1" dirty="0"/>
          </a:p>
          <a:p>
            <a:pPr indent="-343311" fontAlgn="auto">
              <a:spcBef>
                <a:spcPts val="2403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defRPr/>
            </a:pPr>
            <a:r>
              <a:rPr lang="zh-TW" altLang="zh-TW" b="1" dirty="0"/>
              <a:t>米飯、、饅頭、土司、湯麵</a:t>
            </a:r>
            <a:r>
              <a:rPr lang="zh-TW" altLang="en-US" b="1" dirty="0"/>
              <a:t>、</a:t>
            </a:r>
            <a:r>
              <a:rPr lang="zh-TW" altLang="zh-TW" b="1" dirty="0"/>
              <a:t>蒸蛋、</a:t>
            </a:r>
            <a:r>
              <a:rPr lang="zh-TW" altLang="en-US" b="1" dirty="0"/>
              <a:t>豆腐、</a:t>
            </a:r>
            <a:r>
              <a:rPr lang="zh-TW" altLang="zh-TW" b="1" dirty="0"/>
              <a:t>水煮蛋、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清</a:t>
            </a:r>
            <a:r>
              <a:rPr lang="zh-TW" altLang="zh-TW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蒸或水煮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、滷</a:t>
            </a:r>
            <a:r>
              <a:rPr lang="zh-TW" altLang="zh-TW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、燉、烤</a:t>
            </a:r>
            <a:r>
              <a:rPr lang="zh-TW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新鮮魚</a:t>
            </a:r>
            <a:r>
              <a:rPr lang="zh-TW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zh-TW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各種瘦肉</a:t>
            </a:r>
            <a:r>
              <a:rPr lang="zh-TW" altLang="en-US" b="1" dirty="0"/>
              <a:t>、</a:t>
            </a:r>
            <a:r>
              <a:rPr lang="zh-TW" altLang="zh-TW" b="1" dirty="0">
                <a:solidFill>
                  <a:srgbClr val="7030A0"/>
                </a:solidFill>
              </a:rPr>
              <a:t>脫脂奶</a:t>
            </a:r>
            <a:r>
              <a:rPr lang="zh-TW" altLang="zh-TW" b="1" dirty="0"/>
              <a:t>、酸酪乳、</a:t>
            </a:r>
            <a:r>
              <a:rPr lang="zh-TW" altLang="zh-TW" b="1" u="sng" dirty="0">
                <a:solidFill>
                  <a:srgbClr val="0000FF"/>
                </a:solidFill>
              </a:rPr>
              <a:t>新鮮水果</a:t>
            </a:r>
            <a:r>
              <a:rPr lang="zh-TW" altLang="zh-TW" b="1" dirty="0"/>
              <a:t>、</a:t>
            </a:r>
            <a:endParaRPr lang="en-US" altLang="zh-TW" b="1" dirty="0"/>
          </a:p>
          <a:p>
            <a:pPr indent="-343311" fontAlgn="auto">
              <a:spcBef>
                <a:spcPts val="2403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zh-TW" altLang="en-US" b="1" dirty="0"/>
              <a:t>    </a:t>
            </a:r>
            <a:r>
              <a:rPr lang="zh-TW" altLang="zh-TW" b="1" dirty="0"/>
              <a:t>少油炒蔬菜</a:t>
            </a:r>
            <a:r>
              <a:rPr lang="zh-TW" altLang="en-US" b="1" dirty="0"/>
              <a:t>、</a:t>
            </a:r>
            <a:r>
              <a:rPr lang="zh-TW" altLang="zh-TW" b="1" dirty="0"/>
              <a:t>生菜、泡菜、無糖飲料</a:t>
            </a:r>
            <a:r>
              <a:rPr lang="en-US" altLang="zh-TW" b="1" dirty="0"/>
              <a:t>……</a:t>
            </a:r>
            <a:r>
              <a:rPr lang="zh-TW" altLang="en-US" b="1" dirty="0"/>
              <a:t> </a:t>
            </a:r>
            <a:endParaRPr lang="zh-TW" altLang="en-US" b="1" kern="0" dirty="0">
              <a:solidFill>
                <a:srgbClr val="CC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ts val="4505"/>
              </a:lnSpc>
              <a:spcBef>
                <a:spcPts val="3004"/>
              </a:spcBef>
              <a:spcAft>
                <a:spcPts val="0"/>
              </a:spcAft>
              <a:defRPr/>
            </a:pPr>
            <a:endParaRPr lang="en-US" altLang="zh-TW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 smtClean="0"/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67C8F7-58BC-4560-9B3D-5EC5040A59DB}" type="slidenum">
              <a:rPr lang="zh-TW" altLang="en-US">
                <a:cs typeface="微軟正黑體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TW">
              <a:cs typeface="微軟正黑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7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66E5A0-EF04-4140-BFA7-30FABE9152C2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FA7C22-8DC1-41D1-AFEC-B791C098B7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DB3B8-F6A4-4EB5-AB2E-42915D0D32A8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5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5E91-59A8-48A3-B22A-EF4B2609D9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892A-9ABF-4FDF-A094-FDFAD57EF8E5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5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043E-6E91-4ACA-A82C-786FC48380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AE19-44F5-4395-BDAA-E707B749E2AB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5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58100-75A1-465E-A311-38FE88DE3D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86295-FA0E-41AE-BC9B-F9CE53D7606E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A1D17-0F55-4895-B10C-6C4B41D643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468DA-7858-4826-9D0F-DE8A859FB728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6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C88-59B1-481C-8629-9C9BF98419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D7D3-CFBB-42C3-BB92-04FEC754F05A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8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D2FF-FED0-4F2F-8493-68C2C2BD37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3841A-B344-47DD-9285-4296F311147A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4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75-17F3-423D-B6F9-443CDA277B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2C6EEE-A115-4BF6-BE57-AC1A3ED47415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23496-31E0-4A2C-B5BC-C0AE1E492C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FA64-285A-432B-9647-45326816A6CF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6" name="頁尾版面配置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097F-D984-4652-A19C-684DB9124F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圓角化單一角落矩形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F4743F-5491-480C-BCA4-5AA408B21FD6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70A748-E602-465D-B46C-844E2F1BFE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1" name="文字版面配置區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2485B9D8-CC2B-4EC3-AEA0-03EF1BE7550C}" type="datetimeFigureOut">
              <a:rPr lang="zh-TW" altLang="en-US"/>
              <a:pPr>
                <a:defRPr/>
              </a:pPr>
              <a:t>2012/12/19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79CF513-BEF3-48DE-81B0-09ADAE3AC3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39" r:id="rId8"/>
    <p:sldLayoutId id="2147483747" r:id="rId9"/>
    <p:sldLayoutId id="2147483738" r:id="rId10"/>
    <p:sldLayoutId id="21474837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/>
          <a:cs typeface="微軟正黑體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微軟正黑體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微軟正黑體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微軟正黑體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微軟正黑體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微軟正黑體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ports.qq.com/a/20040525/00002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w.wrs.yahoo.com/_ylt=A3eg8_cLC0hMM0gAqj121gt./SIG=12khjkujl/EXP=1279876235/**http:/qingfangblog.com/wp-content/uploads/2007/10/globesity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w.myblog.yahoo.com/stella-health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76250"/>
            <a:ext cx="7632700" cy="11826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6600" dirty="0" smtClean="0">
                <a:solidFill>
                  <a:srgbClr val="68EB33"/>
                </a:solidFill>
                <a:ea typeface="標楷體" pitchFamily="65" charset="-120"/>
                <a:cs typeface="+mj-cs"/>
              </a:rPr>
              <a:t>健康減重飲食管</a:t>
            </a:r>
            <a:r>
              <a:rPr lang="zh-TW" altLang="en-US" sz="6600" dirty="0">
                <a:solidFill>
                  <a:srgbClr val="68EB33"/>
                </a:solidFill>
                <a:ea typeface="標楷體" pitchFamily="65" charset="-120"/>
                <a:cs typeface="+mj-cs"/>
              </a:rPr>
              <a:t>理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652963"/>
            <a:ext cx="5521325" cy="1562100"/>
          </a:xfrm>
        </p:spPr>
        <p:txBody>
          <a:bodyPr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  <a:cs typeface="+mn-cs"/>
              </a:rPr>
              <a:t>聰明選  健康吃       </a:t>
            </a:r>
            <a:endParaRPr lang="en-US" altLang="zh-TW" sz="4000" dirty="0" smtClean="0">
              <a:solidFill>
                <a:srgbClr val="FF0000"/>
              </a:solidFill>
              <a:ea typeface="標楷體" pitchFamily="65" charset="-120"/>
              <a:cs typeface="+mn-cs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ea typeface="標楷體" pitchFamily="65" charset="-120"/>
                <a:cs typeface="+mn-cs"/>
              </a:rPr>
              <a:t>        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  <a:cs typeface="+mn-cs"/>
              </a:rPr>
              <a:t>讓</a:t>
            </a:r>
            <a:r>
              <a:rPr lang="zh-TW" altLang="en-US" sz="4000" dirty="0">
                <a:solidFill>
                  <a:srgbClr val="FF0000"/>
                </a:solidFill>
                <a:ea typeface="標楷體" pitchFamily="65" charset="-120"/>
                <a:cs typeface="+mn-cs"/>
              </a:rPr>
              <a:t>你窈窕曲線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  <a:cs typeface="+mn-cs"/>
              </a:rPr>
              <a:t>好</a:t>
            </a:r>
            <a:endParaRPr lang="en-US" altLang="zh-TW" sz="4000" dirty="0" smtClean="0">
              <a:solidFill>
                <a:srgbClr val="FF0000"/>
              </a:solidFill>
              <a:ea typeface="標楷體" pitchFamily="65" charset="-120"/>
              <a:cs typeface="+mn-cs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ea typeface="標楷體" pitchFamily="65" charset="-120"/>
                <a:cs typeface="+mn-cs"/>
              </a:rPr>
              <a:t>                 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  <a:cs typeface="+mn-cs"/>
              </a:rPr>
              <a:t>健</a:t>
            </a:r>
            <a:r>
              <a:rPr lang="zh-TW" altLang="en-US" sz="4000" dirty="0">
                <a:solidFill>
                  <a:srgbClr val="FF0000"/>
                </a:solidFill>
                <a:ea typeface="標楷體" pitchFamily="65" charset="-120"/>
                <a:cs typeface="+mn-cs"/>
              </a:rPr>
              <a:t>康不易老</a:t>
            </a:r>
          </a:p>
        </p:txBody>
      </p:sp>
      <p:pic>
        <p:nvPicPr>
          <p:cNvPr id="15363" name="Picture 4" descr="天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44675"/>
            <a:ext cx="4176713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700338" y="3141663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000">
                <a:solidFill>
                  <a:srgbClr val="FFFFCC"/>
                </a:solidFill>
                <a:latin typeface="Verdana" pitchFamily="34" charset="0"/>
                <a:ea typeface="標楷體" pitchFamily="65" charset="-120"/>
              </a:rPr>
              <a:t>營養</a:t>
            </a:r>
            <a:r>
              <a:rPr kumimoji="0" lang="zh-TW" altLang="en-US">
                <a:solidFill>
                  <a:srgbClr val="FFFFCC"/>
                </a:solidFill>
                <a:latin typeface="Verdana" pitchFamily="34" charset="0"/>
                <a:ea typeface="微軟正黑體"/>
              </a:rPr>
              <a:t>、</a:t>
            </a:r>
            <a:r>
              <a:rPr kumimoji="0" lang="zh-TW" altLang="en-US" sz="2000">
                <a:solidFill>
                  <a:srgbClr val="FFFFCC"/>
                </a:solidFill>
                <a:latin typeface="Verdana" pitchFamily="34" charset="0"/>
                <a:ea typeface="標楷體" pitchFamily="65" charset="-120"/>
              </a:rPr>
              <a:t>美味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292725" y="3141663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000">
                <a:solidFill>
                  <a:srgbClr val="FFFFCC"/>
                </a:solidFill>
                <a:latin typeface="Verdana" pitchFamily="34" charset="0"/>
                <a:ea typeface="標楷體" pitchFamily="65" charset="-120"/>
              </a:rPr>
              <a:t>健康</a:t>
            </a:r>
            <a:r>
              <a:rPr kumimoji="0" lang="zh-TW" altLang="en-US">
                <a:solidFill>
                  <a:srgbClr val="FFFFCC"/>
                </a:solidFill>
                <a:latin typeface="Verdana" pitchFamily="34" charset="0"/>
                <a:ea typeface="微軟正黑體"/>
              </a:rPr>
              <a:t>、</a:t>
            </a:r>
            <a:r>
              <a:rPr kumimoji="0" lang="zh-TW" altLang="en-US" sz="2000">
                <a:solidFill>
                  <a:srgbClr val="FFFFCC"/>
                </a:solidFill>
                <a:latin typeface="Verdana" pitchFamily="34" charset="0"/>
                <a:ea typeface="標楷體" pitchFamily="65" charset="-120"/>
              </a:rPr>
              <a:t>窈窕</a:t>
            </a:r>
          </a:p>
        </p:txBody>
      </p:sp>
      <p:sp>
        <p:nvSpPr>
          <p:cNvPr id="15366" name="文字方塊 7"/>
          <p:cNvSpPr txBox="1">
            <a:spLocks noChangeArrowheads="1"/>
          </p:cNvSpPr>
          <p:nvPr/>
        </p:nvSpPr>
        <p:spPr bwMode="auto">
          <a:xfrm>
            <a:off x="4356100" y="6092825"/>
            <a:ext cx="428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>
                <a:solidFill>
                  <a:srgbClr val="1508B8"/>
                </a:solidFill>
                <a:latin typeface="Verdana" pitchFamily="34" charset="0"/>
                <a:ea typeface="微軟正黑體"/>
              </a:rPr>
              <a:t>高雄市翠屏國民中小學 營養師 王云千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83563" cy="935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健康減重小撇步</a:t>
            </a:r>
            <a:endParaRPr lang="zh-TW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5602" name="文字版面配置區 2"/>
          <p:cNvSpPr>
            <a:spLocks noGrp="1"/>
          </p:cNvSpPr>
          <p:nvPr>
            <p:ph type="body" idx="1"/>
          </p:nvPr>
        </p:nvSpPr>
        <p:spPr>
          <a:xfrm>
            <a:off x="711200" y="3716338"/>
            <a:ext cx="5761038" cy="792162"/>
          </a:xfrm>
        </p:spPr>
        <p:txBody>
          <a:bodyPr/>
          <a:lstStyle/>
          <a:p>
            <a:r>
              <a:rPr lang="en-US" altLang="zh-TW" smtClean="0"/>
              <a:t>Q:</a:t>
            </a:r>
            <a:r>
              <a:rPr lang="zh-TW" altLang="en-US" smtClean="0"/>
              <a:t>炸雞如何讓它由紅燈轉為黃燈？</a:t>
            </a:r>
          </a:p>
        </p:txBody>
      </p:sp>
      <p:sp>
        <p:nvSpPr>
          <p:cNvPr id="25603" name="文字版面配置區 2"/>
          <p:cNvSpPr txBox="1">
            <a:spLocks/>
          </p:cNvSpPr>
          <p:nvPr/>
        </p:nvSpPr>
        <p:spPr bwMode="auto">
          <a:xfrm>
            <a:off x="684213" y="1412875"/>
            <a:ext cx="4679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91440" anchor="ctr"/>
          <a:lstStyle/>
          <a:p>
            <a:pPr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kumimoji="0" lang="en-US" altLang="zh-TW" sz="2400" b="1">
                <a:latin typeface="Verdana" pitchFamily="34" charset="0"/>
                <a:ea typeface="微軟正黑體"/>
              </a:rPr>
              <a:t>Q:</a:t>
            </a:r>
            <a:r>
              <a:rPr kumimoji="0" lang="zh-TW" altLang="en-US" sz="2400" b="1">
                <a:latin typeface="Verdana" pitchFamily="34" charset="0"/>
                <a:ea typeface="微軟正黑體"/>
              </a:rPr>
              <a:t>漢堡是紅燈食物還是黃燈食物？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91B4C-B45E-4A6F-8AB3-053537E48A2C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26626" name="Picture 4" descr="foodGuide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 b="1">
                <a:solidFill>
                  <a:srgbClr val="003399"/>
                </a:solidFill>
                <a:latin typeface="Verdana" pitchFamily="34" charset="0"/>
                <a:ea typeface="標楷體" pitchFamily="65" charset="-120"/>
              </a:rPr>
              <a:t>每日飲食指南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084763"/>
            <a:ext cx="8183563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  <a:t>減重就從選擇健康的生活及飲食習慣</a:t>
            </a:r>
            <a:r>
              <a:rPr lang="en-US" altLang="zh-TW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</a:br>
            <a:r>
              <a:rPr lang="en-US" altLang="zh-TW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  <a:t>                                 </a:t>
            </a:r>
            <a:r>
              <a:rPr lang="zh-TW" altLang="en-US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  <a:t>，並持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  <a:cs typeface="+mj-cs"/>
              </a:rPr>
              <a:t>之以</a:t>
            </a:r>
            <a:r>
              <a:rPr lang="zh-TW" altLang="en-US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  <a:t>恆</a:t>
            </a:r>
            <a:r>
              <a:rPr lang="en-US" altLang="zh-TW" dirty="0" smtClean="0">
                <a:solidFill>
                  <a:srgbClr val="FF0000"/>
                </a:solidFill>
                <a:ea typeface="標楷體" pitchFamily="65" charset="-120"/>
                <a:cs typeface="+mj-cs"/>
              </a:rPr>
              <a:t>~</a:t>
            </a:r>
            <a:endParaRPr lang="zh-TW" altLang="en-US" dirty="0">
              <a:solidFill>
                <a:srgbClr val="FF0000"/>
              </a:solidFill>
              <a:ea typeface="標楷體" pitchFamily="65" charset="-120"/>
              <a:cs typeface="+mj-cs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7621588" cy="2954338"/>
          </a:xfrm>
        </p:spPr>
        <p:txBody>
          <a:bodyPr/>
          <a:lstStyle/>
          <a:p>
            <a:pPr>
              <a:buFontTx/>
              <a:buNone/>
            </a:pPr>
            <a:endParaRPr lang="en-US" altLang="zh-TW" smtClean="0"/>
          </a:p>
          <a:p>
            <a:r>
              <a:rPr lang="zh-TW" altLang="en-US" sz="2600" b="1" smtClean="0">
                <a:solidFill>
                  <a:srgbClr val="1508B8"/>
                </a:solidFill>
                <a:ea typeface="標楷體" pitchFamily="65" charset="-120"/>
              </a:rPr>
              <a:t>飲食永遠是主角，運動是不可或缺的配角。</a:t>
            </a:r>
          </a:p>
          <a:p>
            <a:r>
              <a:rPr lang="zh-TW" altLang="en-US" sz="2600" b="1" smtClean="0">
                <a:solidFill>
                  <a:srgbClr val="1508B8"/>
                </a:solidFill>
                <a:ea typeface="標楷體" pitchFamily="65" charset="-120"/>
              </a:rPr>
              <a:t>正確的減肥方式是透過飲食、運動、心理三方面配合。</a:t>
            </a:r>
            <a:endParaRPr lang="en-US" altLang="zh-TW" sz="2600" b="1" smtClean="0">
              <a:solidFill>
                <a:srgbClr val="1508B8"/>
              </a:solidFill>
              <a:ea typeface="標楷體" pitchFamily="65" charset="-120"/>
            </a:endParaRPr>
          </a:p>
          <a:p>
            <a:r>
              <a:rPr lang="zh-TW" altLang="en-US" sz="2600" b="1" smtClean="0">
                <a:solidFill>
                  <a:srgbClr val="1508B8"/>
                </a:solidFill>
                <a:ea typeface="標楷體" pitchFamily="65" charset="-120"/>
              </a:rPr>
              <a:t>減肥不是速度比賽，是耐力比賽。</a:t>
            </a:r>
          </a:p>
          <a:p>
            <a:endParaRPr lang="en-US" altLang="zh-TW" b="1" smtClean="0">
              <a:solidFill>
                <a:srgbClr val="68EB33"/>
              </a:solidFill>
              <a:ea typeface="標楷體" pitchFamily="65" charset="-120"/>
            </a:endParaRP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395288" y="333375"/>
            <a:ext cx="4681537" cy="2232025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5400" b="1">
                <a:solidFill>
                  <a:srgbClr val="FF0000"/>
                </a:solidFill>
                <a:latin typeface="Verdana" pitchFamily="34" charset="0"/>
                <a:ea typeface="微軟正黑體"/>
              </a:rPr>
              <a:t>再次提醒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29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  <p:bldP spid="829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183562" cy="30956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66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謝謝您的聆聽</a:t>
            </a:r>
            <a:r>
              <a:rPr lang="en-US" altLang="zh-TW" sz="66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/>
            </a:r>
            <a:br>
              <a:rPr lang="en-US" altLang="zh-TW" sz="66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</a:br>
            <a:r>
              <a:rPr lang="en-US" altLang="zh-TW" sz="66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/>
            </a:r>
            <a:br>
              <a:rPr lang="en-US" altLang="zh-TW" sz="66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</a:br>
            <a:r>
              <a:rPr lang="zh-TW" altLang="en-US" sz="66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請多指教</a:t>
            </a:r>
            <a:endParaRPr lang="zh-TW" altLang="en-US" sz="6600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F6593-A983-48DA-9CF6-A8D417FFAB7A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78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>
                <a:solidFill>
                  <a:schemeClr val="accent1">
                    <a:tint val="88000"/>
                    <a:satMod val="150000"/>
                  </a:schemeClr>
                </a:solidFill>
                <a:latin typeface="標楷體" pitchFamily="65" charset="-120"/>
                <a:cs typeface="+mj-cs"/>
              </a:rPr>
              <a:t> </a:t>
            </a:r>
            <a:r>
              <a:rPr lang="zh-TW" altLang="en-US" sz="4400" dirty="0">
                <a:solidFill>
                  <a:schemeClr val="accent1">
                    <a:tint val="88000"/>
                    <a:satMod val="150000"/>
                  </a:schemeClr>
                </a:solidFill>
                <a:latin typeface="標楷體" pitchFamily="65" charset="-120"/>
                <a:cs typeface="+mj-cs"/>
              </a:rPr>
              <a:t>我們很希望可以是</a:t>
            </a:r>
            <a:r>
              <a:rPr lang="en-US" altLang="zh-TW" sz="4400" dirty="0">
                <a:solidFill>
                  <a:schemeClr val="accent1">
                    <a:tint val="88000"/>
                    <a:satMod val="150000"/>
                  </a:schemeClr>
                </a:solidFill>
                <a:latin typeface="標楷體" pitchFamily="65" charset="-120"/>
                <a:cs typeface="+mj-cs"/>
              </a:rPr>
              <a:t>……</a:t>
            </a:r>
            <a:endParaRPr lang="zh-CN" altLang="en-US" sz="4400" dirty="0">
              <a:solidFill>
                <a:schemeClr val="accent1">
                  <a:tint val="88000"/>
                  <a:satMod val="150000"/>
                </a:schemeClr>
              </a:solidFill>
              <a:latin typeface="標楷體" pitchFamily="65" charset="-120"/>
              <a:cs typeface="+mj-cs"/>
            </a:endParaRPr>
          </a:p>
        </p:txBody>
      </p:sp>
      <p:pic>
        <p:nvPicPr>
          <p:cNvPr id="16387" name="Picture 3" descr="292454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1268413"/>
            <a:ext cx="3387725" cy="5038725"/>
          </a:xfrm>
        </p:spPr>
      </p:pic>
      <p:pic>
        <p:nvPicPr>
          <p:cNvPr id="16388" name="Picture 4" descr="love1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1268413"/>
            <a:ext cx="333375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C89D5-5555-4E33-9555-18815994852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5400" dirty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 </a:t>
            </a:r>
            <a:r>
              <a:rPr lang="zh-TW" altLang="en-US" sz="5400" dirty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偏偏</a:t>
            </a:r>
            <a:r>
              <a:rPr lang="en-US" altLang="zh-TW" sz="5400" dirty="0">
                <a:solidFill>
                  <a:schemeClr val="accent1">
                    <a:tint val="88000"/>
                    <a:satMod val="150000"/>
                  </a:schemeClr>
                </a:solidFill>
                <a:latin typeface="標楷體"/>
                <a:cs typeface="+mj-cs"/>
              </a:rPr>
              <a:t>…</a:t>
            </a:r>
            <a:endParaRPr lang="zh-CN" altLang="en-US" sz="5400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mtClean="0">
                <a:solidFill>
                  <a:srgbClr val="000000"/>
                </a:solidFill>
                <a:ea typeface="SimSun" pitchFamily="2" charset="-122"/>
              </a:rPr>
              <a:t> 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068388" y="2530475"/>
            <a:ext cx="7007225" cy="1798638"/>
            <a:chOff x="0" y="0"/>
            <a:chExt cx="4414" cy="1133"/>
          </a:xfrm>
        </p:grpSpPr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414" cy="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endParaRPr kumimoji="0" lang="zh-TW" altLang="en-US">
                <a:latin typeface="Verdana" pitchFamily="34" charset="0"/>
                <a:ea typeface="微軟正黑體"/>
              </a:endParaRPr>
            </a:p>
          </p:txBody>
        </p:sp>
        <p:sp>
          <p:nvSpPr>
            <p:cNvPr id="1741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4320" cy="113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SimSun" pitchFamily="2" charset="-122"/>
                </a:rPr>
                <a:t>  </a:t>
              </a:r>
              <a:r>
                <a:rPr lang="en-US" altLang="zh-TW" sz="10000">
                  <a:solidFill>
                    <a:srgbClr val="000000"/>
                  </a:solidFill>
                  <a:latin typeface="Times New Roman" pitchFamily="18" charset="0"/>
                  <a:ea typeface="SimSun" pitchFamily="2" charset="-122"/>
                </a:rPr>
                <a:t> </a:t>
              </a:r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SimSun" pitchFamily="2" charset="-122"/>
                </a:rPr>
                <a:t>                                                     </a:t>
              </a:r>
            </a:p>
            <a:p>
              <a:pPr algn="ctr"/>
              <a:endParaRPr lang="en-US" altLang="zh-TW" sz="12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</p:grpSp>
      <p:pic>
        <p:nvPicPr>
          <p:cNvPr id="17413" name="Picture 8" descr="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00213"/>
            <a:ext cx="29908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700213"/>
            <a:ext cx="335121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/>
      <p:bldP spid="374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EE0A-43B0-4C3A-8D78-12AF4FF9395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18434" name="Picture 4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836613"/>
            <a:ext cx="3790950" cy="5040312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</p:spPr>
      </p:pic>
      <p:sp>
        <p:nvSpPr>
          <p:cNvPr id="18435" name="Line 6"/>
          <p:cNvSpPr>
            <a:spLocks noChangeShapeType="1"/>
          </p:cNvSpPr>
          <p:nvPr/>
        </p:nvSpPr>
        <p:spPr bwMode="auto">
          <a:xfrm flipH="1">
            <a:off x="4643438" y="1052513"/>
            <a:ext cx="16573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6372225" y="90805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0000CC"/>
                </a:solidFill>
                <a:latin typeface="Verdana" pitchFamily="34" charset="0"/>
                <a:ea typeface="標楷體" pitchFamily="65" charset="-120"/>
              </a:rPr>
              <a:t>腦血管疾病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6659563" y="3716338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脂肪肝</a:t>
            </a:r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肝臟</a:t>
            </a:r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 flipH="1">
            <a:off x="5364163" y="3141663"/>
            <a:ext cx="12239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 flipH="1">
            <a:off x="6804025" y="2924175"/>
            <a:ext cx="233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膽結石</a:t>
            </a:r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膽曩</a:t>
            </a:r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6804025" y="328771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糖尿病</a:t>
            </a:r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胰臟</a:t>
            </a:r>
            <a:r>
              <a:rPr lang="en-US" altLang="zh-TW" sz="2400" b="1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6372225" y="1555750"/>
            <a:ext cx="25923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rgbClr val="1508B8"/>
                </a:solidFill>
                <a:latin typeface="標楷體" pitchFamily="65" charset="-120"/>
                <a:ea typeface="標楷體" pitchFamily="65" charset="-120"/>
              </a:rPr>
              <a:t>狹心症、心肌梗塞、</a:t>
            </a:r>
            <a:r>
              <a:rPr kumimoji="0" lang="zh-TW" altLang="zh-TW" sz="2400" b="1">
                <a:solidFill>
                  <a:srgbClr val="1508B8"/>
                </a:solidFill>
                <a:latin typeface="標楷體" pitchFamily="65" charset="-120"/>
                <a:ea typeface="標楷體" pitchFamily="65" charset="-120"/>
              </a:rPr>
              <a:t>肺容量小、呼吸短促</a:t>
            </a:r>
            <a:endParaRPr lang="en-US" altLang="zh-TW" sz="2400" b="1">
              <a:solidFill>
                <a:srgbClr val="1508B8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b="1">
              <a:solidFill>
                <a:srgbClr val="0000CC"/>
              </a:solidFill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211638" y="1916113"/>
            <a:ext cx="20891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2411413" y="5013325"/>
            <a:ext cx="10810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auto">
          <a:xfrm>
            <a:off x="468313" y="4435475"/>
            <a:ext cx="23383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 b="1">
                <a:solidFill>
                  <a:srgbClr val="003399"/>
                </a:solidFill>
                <a:latin typeface="Verdana" pitchFamily="34" charset="0"/>
                <a:ea typeface="標楷體" pitchFamily="65" charset="-120"/>
              </a:rPr>
              <a:t>痛風、關節疾病</a:t>
            </a:r>
            <a:endParaRPr kumimoji="0" lang="en-US" altLang="zh-TW" sz="2400" b="1">
              <a:solidFill>
                <a:srgbClr val="003399"/>
              </a:solidFill>
              <a:latin typeface="Verdana" pitchFamily="34" charset="0"/>
              <a:ea typeface="標楷體" pitchFamily="65" charset="-120"/>
            </a:endParaRPr>
          </a:p>
          <a:p>
            <a:r>
              <a:rPr kumimoji="0" lang="zh-TW" altLang="en-US" sz="2400" b="1">
                <a:solidFill>
                  <a:srgbClr val="003399"/>
                </a:solidFill>
                <a:latin typeface="Verdana" pitchFamily="34" charset="0"/>
                <a:ea typeface="標楷體" pitchFamily="65" charset="-120"/>
              </a:rPr>
              <a:t>、</a:t>
            </a:r>
            <a:r>
              <a:rPr kumimoji="0" lang="zh-TW" altLang="zh-TW" sz="2400" b="1">
                <a:solidFill>
                  <a:srgbClr val="1508B8"/>
                </a:solidFill>
                <a:latin typeface="標楷體" pitchFamily="65" charset="-120"/>
                <a:ea typeface="標楷體" pitchFamily="65" charset="-120"/>
              </a:rPr>
              <a:t>靜脈曲張</a:t>
            </a:r>
            <a:endParaRPr kumimoji="0" lang="zh-TW" altLang="en-US" sz="2400" b="1">
              <a:solidFill>
                <a:srgbClr val="1508B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45" name="Rectangle 17"/>
          <p:cNvSpPr>
            <a:spLocks noChangeArrowheads="1"/>
          </p:cNvSpPr>
          <p:nvPr/>
        </p:nvSpPr>
        <p:spPr bwMode="auto">
          <a:xfrm>
            <a:off x="250825" y="1700213"/>
            <a:ext cx="2089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solidFill>
                  <a:srgbClr val="0000CC"/>
                </a:solidFill>
                <a:latin typeface="Verdana" pitchFamily="34" charset="0"/>
                <a:ea typeface="標楷體" pitchFamily="65" charset="-120"/>
              </a:rPr>
              <a:t>血夜：高血壓、高血脂症、高尿酸血症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肥胖對健康的不良影響</a:t>
            </a:r>
            <a:r>
              <a:rPr lang="en-US" altLang="zh-TW" sz="400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從頭到腳</a:t>
            </a:r>
            <a:r>
              <a:rPr lang="en-US" altLang="zh-TW" sz="400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8447" name="Line 9"/>
          <p:cNvSpPr>
            <a:spLocks noChangeShapeType="1"/>
          </p:cNvSpPr>
          <p:nvPr/>
        </p:nvSpPr>
        <p:spPr bwMode="auto">
          <a:xfrm flipH="1" flipV="1">
            <a:off x="4067175" y="4221163"/>
            <a:ext cx="25209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8" name="文字方塊 17"/>
          <p:cNvSpPr txBox="1">
            <a:spLocks noChangeArrowheads="1"/>
          </p:cNvSpPr>
          <p:nvPr/>
        </p:nvSpPr>
        <p:spPr bwMode="auto">
          <a:xfrm>
            <a:off x="6732588" y="4508500"/>
            <a:ext cx="1871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400" b="1">
                <a:solidFill>
                  <a:srgbClr val="1508B8"/>
                </a:solidFill>
                <a:latin typeface="標楷體" pitchFamily="65" charset="-120"/>
                <a:ea typeface="標楷體" pitchFamily="65" charset="-120"/>
              </a:rPr>
              <a:t>賀爾蒙失調、不孕、老化</a:t>
            </a:r>
            <a:endParaRPr kumimoji="0" lang="zh-TW" altLang="en-US" sz="2400" b="1">
              <a:solidFill>
                <a:srgbClr val="1508B8"/>
              </a:solidFill>
              <a:latin typeface="Verdana" pitchFamily="34" charset="0"/>
              <a:ea typeface="微軟正黑體"/>
            </a:endParaRPr>
          </a:p>
        </p:txBody>
      </p:sp>
      <p:sp>
        <p:nvSpPr>
          <p:cNvPr id="18449" name="Line 13"/>
          <p:cNvSpPr>
            <a:spLocks noChangeShapeType="1"/>
          </p:cNvSpPr>
          <p:nvPr/>
        </p:nvSpPr>
        <p:spPr bwMode="auto">
          <a:xfrm flipH="1" flipV="1">
            <a:off x="1835150" y="1268413"/>
            <a:ext cx="18002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0" name="矩形 19"/>
          <p:cNvSpPr>
            <a:spLocks noChangeArrowheads="1"/>
          </p:cNvSpPr>
          <p:nvPr/>
        </p:nvSpPr>
        <p:spPr bwMode="auto">
          <a:xfrm>
            <a:off x="539750" y="836613"/>
            <a:ext cx="2338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 b="1">
                <a:solidFill>
                  <a:srgbClr val="1508B8"/>
                </a:solidFill>
                <a:latin typeface="標楷體" pitchFamily="65" charset="-120"/>
                <a:ea typeface="標楷體" pitchFamily="65" charset="-120"/>
              </a:rPr>
              <a:t>皮膚病、肥胖紋</a:t>
            </a:r>
            <a:endParaRPr kumimoji="0" lang="zh-TW" altLang="en-US" sz="2400" b="1">
              <a:solidFill>
                <a:srgbClr val="1508B8"/>
              </a:solidFill>
              <a:latin typeface="Verdana" pitchFamily="34" charset="0"/>
              <a:ea typeface="微軟正黑體"/>
            </a:endParaRPr>
          </a:p>
        </p:txBody>
      </p:sp>
      <p:sp>
        <p:nvSpPr>
          <p:cNvPr id="18451" name="Line 13"/>
          <p:cNvSpPr>
            <a:spLocks noChangeShapeType="1"/>
          </p:cNvSpPr>
          <p:nvPr/>
        </p:nvSpPr>
        <p:spPr bwMode="auto">
          <a:xfrm flipH="1" flipV="1">
            <a:off x="1763713" y="2636838"/>
            <a:ext cx="14398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2" name="矩形 21"/>
          <p:cNvSpPr>
            <a:spLocks noChangeArrowheads="1"/>
          </p:cNvSpPr>
          <p:nvPr/>
        </p:nvSpPr>
        <p:spPr bwMode="auto">
          <a:xfrm>
            <a:off x="1187450" y="6092825"/>
            <a:ext cx="64087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0" lang="zh-TW" altLang="en-US" sz="2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身理導致心理變化</a:t>
            </a:r>
            <a:r>
              <a:rPr kumimoji="0" lang="en-US" altLang="zh-TW" sz="2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---</a:t>
            </a:r>
            <a:r>
              <a:rPr kumimoji="0" lang="zh-TW" altLang="en-US" sz="2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自卑感，缺乏自信，影響人際關係</a:t>
            </a:r>
          </a:p>
        </p:txBody>
      </p:sp>
      <p:sp>
        <p:nvSpPr>
          <p:cNvPr id="18453" name="Line 13"/>
          <p:cNvSpPr>
            <a:spLocks noChangeShapeType="1"/>
          </p:cNvSpPr>
          <p:nvPr/>
        </p:nvSpPr>
        <p:spPr bwMode="auto">
          <a:xfrm flipH="1">
            <a:off x="2339975" y="3500438"/>
            <a:ext cx="12954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4" name="矩形 23"/>
          <p:cNvSpPr>
            <a:spLocks noChangeArrowheads="1"/>
          </p:cNvSpPr>
          <p:nvPr/>
        </p:nvSpPr>
        <p:spPr bwMode="auto">
          <a:xfrm>
            <a:off x="179388" y="3500438"/>
            <a:ext cx="203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 b="1">
                <a:solidFill>
                  <a:srgbClr val="1508B8"/>
                </a:solidFill>
                <a:latin typeface="標楷體" pitchFamily="65" charset="-120"/>
                <a:ea typeface="標楷體" pitchFamily="65" charset="-120"/>
              </a:rPr>
              <a:t>乳癌、大腸癌</a:t>
            </a:r>
            <a:endParaRPr kumimoji="0" lang="zh-TW" altLang="en-US" sz="2400" b="1">
              <a:solidFill>
                <a:srgbClr val="1508B8"/>
              </a:solidFill>
              <a:latin typeface="Verdana" pitchFamily="34" charset="0"/>
              <a:ea typeface="微軟正黑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116013" y="4797425"/>
            <a:ext cx="7737475" cy="14398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kumimoji="0" lang="en-US" altLang="zh-TW" sz="2800" b="1" dirty="0">
              <a:solidFill>
                <a:srgbClr val="FFFF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標楷體" pitchFamily="65" charset="-120"/>
              <a:cs typeface="+mj-cs"/>
            </a:endParaRPr>
          </a:p>
        </p:txBody>
      </p:sp>
      <p:graphicFrame>
        <p:nvGraphicFramePr>
          <p:cNvPr id="8" name="資料庫圖表 7"/>
          <p:cNvGraphicFramePr/>
          <p:nvPr/>
        </p:nvGraphicFramePr>
        <p:xfrm>
          <a:off x="899592" y="692696"/>
          <a:ext cx="748883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dirty="0">
                <a:solidFill>
                  <a:srgbClr val="FFFF00"/>
                </a:solidFill>
                <a:ea typeface="標楷體" pitchFamily="65" charset="-120"/>
                <a:cs typeface="+mj-cs"/>
              </a:rPr>
              <a:t>正確的減肥概念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4908550"/>
          </a:xfrm>
        </p:spPr>
        <p:txBody>
          <a:bodyPr/>
          <a:lstStyle/>
          <a:p>
            <a:endParaRPr lang="en-US" altLang="zh-TW" smtClean="0">
              <a:ea typeface="標楷體" pitchFamily="65" charset="-120"/>
            </a:endParaRPr>
          </a:p>
          <a:p>
            <a:r>
              <a:rPr lang="zh-TW" altLang="en-US" sz="4400" smtClean="0">
                <a:ea typeface="標楷體" pitchFamily="65" charset="-120"/>
              </a:rPr>
              <a:t>減肥不是速度比賽，是耐力比賽。</a:t>
            </a:r>
            <a:endParaRPr lang="en-US" altLang="zh-TW" sz="4400" smtClean="0">
              <a:solidFill>
                <a:srgbClr val="68EB33"/>
              </a:solidFill>
              <a:ea typeface="標楷體" pitchFamily="65" charset="-120"/>
            </a:endParaRPr>
          </a:p>
          <a:p>
            <a:endParaRPr lang="zh-TW" altLang="en-US" smtClean="0">
              <a:solidFill>
                <a:srgbClr val="68EB33"/>
              </a:solidFill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mtClean="0">
              <a:solidFill>
                <a:srgbClr val="68EB33"/>
              </a:solidFill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mtClean="0">
              <a:solidFill>
                <a:srgbClr val="68EB33"/>
              </a:solidFill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mtClean="0">
              <a:solidFill>
                <a:srgbClr val="68EB33"/>
              </a:solidFill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mtClean="0">
              <a:solidFill>
                <a:srgbClr val="68EB33"/>
              </a:solidFill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mtClean="0">
              <a:solidFill>
                <a:srgbClr val="68EB33"/>
              </a:solidFill>
              <a:ea typeface="標楷體" pitchFamily="65" charset="-120"/>
            </a:endParaRPr>
          </a:p>
        </p:txBody>
      </p:sp>
      <p:grpSp>
        <p:nvGrpSpPr>
          <p:cNvPr id="20483" name="群組 20"/>
          <p:cNvGrpSpPr>
            <a:grpSpLocks/>
          </p:cNvGrpSpPr>
          <p:nvPr/>
        </p:nvGrpSpPr>
        <p:grpSpPr bwMode="auto">
          <a:xfrm>
            <a:off x="1116013" y="3068638"/>
            <a:ext cx="1871662" cy="1296987"/>
            <a:chOff x="1043608" y="3356992"/>
            <a:chExt cx="1871662" cy="1296144"/>
          </a:xfrm>
        </p:grpSpPr>
        <p:sp>
          <p:nvSpPr>
            <p:cNvPr id="20495" name="Line 4"/>
            <p:cNvSpPr>
              <a:spLocks noChangeShapeType="1"/>
            </p:cNvSpPr>
            <p:nvPr/>
          </p:nvSpPr>
          <p:spPr bwMode="auto">
            <a:xfrm>
              <a:off x="1043608" y="3356992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6" name="Line 5"/>
            <p:cNvSpPr>
              <a:spLocks noChangeShapeType="1"/>
            </p:cNvSpPr>
            <p:nvPr/>
          </p:nvSpPr>
          <p:spPr bwMode="auto">
            <a:xfrm>
              <a:off x="1043608" y="4653136"/>
              <a:ext cx="18716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>
              <a:off x="1187624" y="3501008"/>
              <a:ext cx="792163" cy="719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lg" len="lg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0484" name="Line 7"/>
          <p:cNvSpPr>
            <a:spLocks noChangeShapeType="1"/>
          </p:cNvSpPr>
          <p:nvPr/>
        </p:nvSpPr>
        <p:spPr bwMode="auto">
          <a:xfrm flipV="1">
            <a:off x="2051050" y="2852738"/>
            <a:ext cx="8651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5" name="Line 9"/>
          <p:cNvSpPr>
            <a:spLocks noChangeShapeType="1"/>
          </p:cNvSpPr>
          <p:nvPr/>
        </p:nvSpPr>
        <p:spPr bwMode="auto">
          <a:xfrm>
            <a:off x="4716463" y="42926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0486" name="群組 21"/>
          <p:cNvGrpSpPr>
            <a:grpSpLocks/>
          </p:cNvGrpSpPr>
          <p:nvPr/>
        </p:nvGrpSpPr>
        <p:grpSpPr bwMode="auto">
          <a:xfrm>
            <a:off x="4716463" y="2852738"/>
            <a:ext cx="1439862" cy="1441450"/>
            <a:chOff x="4788024" y="3429000"/>
            <a:chExt cx="1440929" cy="1441450"/>
          </a:xfrm>
        </p:grpSpPr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4788024" y="3429000"/>
              <a:ext cx="0" cy="144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4860032" y="3717032"/>
              <a:ext cx="360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5220072" y="3717032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5220072" y="4077072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5724128" y="4077072"/>
              <a:ext cx="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5724128" y="4437112"/>
              <a:ext cx="504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7" name="矩形 36"/>
          <p:cNvSpPr/>
          <p:nvPr/>
        </p:nvSpPr>
        <p:spPr>
          <a:xfrm>
            <a:off x="1331913" y="4581525"/>
            <a:ext cx="1439862" cy="3603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/>
              <a:t>錯誤</a:t>
            </a:r>
            <a:endParaRPr kumimoji="0" lang="zh-TW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5292725" y="4581525"/>
            <a:ext cx="1439863" cy="3603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/>
              <a:t>正確</a:t>
            </a:r>
            <a:endParaRPr kumimoji="0"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dirty="0">
                <a:solidFill>
                  <a:srgbClr val="FFFF00"/>
                </a:solidFill>
                <a:ea typeface="標楷體" pitchFamily="65" charset="-120"/>
                <a:cs typeface="+mj-cs"/>
              </a:rPr>
              <a:t>正確的減肥概念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906962"/>
          </a:xfrm>
        </p:spPr>
        <p:txBody>
          <a:bodyPr/>
          <a:lstStyle/>
          <a:p>
            <a:endParaRPr lang="en-US" altLang="zh-TW" smtClean="0">
              <a:ea typeface="標楷體" pitchFamily="65" charset="-120"/>
            </a:endParaRPr>
          </a:p>
          <a:p>
            <a:endParaRPr lang="zh-TW" altLang="en-US" smtClean="0"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zh-TW" altLang="en-US" smtClean="0">
              <a:solidFill>
                <a:srgbClr val="68EB33"/>
              </a:solidFill>
              <a:ea typeface="標楷體" pitchFamily="65" charset="-120"/>
            </a:endParaRPr>
          </a:p>
        </p:txBody>
      </p:sp>
      <p:graphicFrame>
        <p:nvGraphicFramePr>
          <p:cNvPr id="19" name="資料庫圖表 18"/>
          <p:cNvGraphicFramePr/>
          <p:nvPr/>
        </p:nvGraphicFramePr>
        <p:xfrm>
          <a:off x="1341165" y="148795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137525" cy="720725"/>
          </a:xfrm>
          <a:solidFill>
            <a:srgbClr val="FF9D0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>
                <a:solidFill>
                  <a:srgbClr val="0000CC"/>
                </a:solidFill>
                <a:cs typeface="+mj-cs"/>
              </a:rPr>
              <a:t>減肥最有效率的方法就是從少油 、少糖開始</a:t>
            </a:r>
            <a:r>
              <a:rPr lang="zh-TW" altLang="en-US" dirty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 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F84C6-FDA6-4093-AF82-0BBF66966271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696" anchor="ctr">
            <a:spAutoFit/>
          </a:bodyPr>
          <a:lstStyle/>
          <a:p>
            <a:endParaRPr kumimoji="0" lang="zh-TW" altLang="en-US">
              <a:latin typeface="Verdana" pitchFamily="34" charset="0"/>
              <a:ea typeface="微軟正黑體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696" anchor="ctr">
            <a:spAutoFit/>
          </a:bodyPr>
          <a:lstStyle/>
          <a:p>
            <a:endParaRPr kumimoji="0" lang="zh-TW" altLang="en-US">
              <a:latin typeface="Verdana" pitchFamily="34" charset="0"/>
              <a:ea typeface="微軟正黑體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696" anchor="ctr">
            <a:spAutoFit/>
          </a:bodyPr>
          <a:lstStyle/>
          <a:p>
            <a:endParaRPr kumimoji="0" lang="zh-TW" altLang="en-US">
              <a:latin typeface="Verdana" pitchFamily="34" charset="0"/>
              <a:ea typeface="微軟正黑體"/>
            </a:endParaRPr>
          </a:p>
        </p:txBody>
      </p:sp>
      <p:pic>
        <p:nvPicPr>
          <p:cNvPr id="22534" name="Picture 6" descr="O42zacY6XOGDhvbV44It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720090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372225" y="6491288"/>
            <a:ext cx="258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solidFill>
                  <a:srgbClr val="003399"/>
                </a:solidFill>
                <a:latin typeface="Verdana" pitchFamily="34" charset="0"/>
                <a:ea typeface="微軟正黑體"/>
              </a:rPr>
              <a:t>資料來源：</a:t>
            </a:r>
            <a:r>
              <a:rPr kumimoji="0" lang="zh-TW" altLang="en-US">
                <a:solidFill>
                  <a:srgbClr val="003399"/>
                </a:solidFill>
                <a:latin typeface="Verdana" pitchFamily="34" charset="0"/>
                <a:ea typeface="微軟正黑體"/>
                <a:hlinkClick r:id="rId3"/>
              </a:rPr>
              <a:t>營養師</a:t>
            </a:r>
            <a:r>
              <a:rPr kumimoji="0" lang="en-US" altLang="zh-TW">
                <a:solidFill>
                  <a:srgbClr val="003399"/>
                </a:solidFill>
                <a:latin typeface="Verdana" pitchFamily="34" charset="0"/>
                <a:ea typeface="微軟正黑體"/>
                <a:hlinkClick r:id="rId3"/>
              </a:rPr>
              <a:t>Stella</a:t>
            </a:r>
            <a:endParaRPr kumimoji="0" lang="en-US" altLang="zh-TW">
              <a:latin typeface="Verdana" pitchFamily="34" charset="0"/>
              <a:ea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6CF59-0398-4939-A640-9E4862E15576}" type="slidenum">
              <a:rPr lang="zh-TW" altLang="en-US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84313"/>
            <a:ext cx="7848600" cy="576262"/>
          </a:xfrm>
        </p:spPr>
        <p:txBody>
          <a:bodyPr>
            <a:normAutofit fontScale="25000" lnSpcReduction="20000"/>
          </a:bodyPr>
          <a:lstStyle/>
          <a:p>
            <a:pPr marL="576000" indent="-265176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  <a:cs typeface="+mn-cs"/>
              </a:rPr>
              <a:t>將食物依照</a:t>
            </a:r>
            <a:r>
              <a:rPr lang="zh-TW" altLang="en-US" sz="112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熱量、營養素</a:t>
            </a:r>
            <a:r>
              <a:rPr lang="zh-TW" altLang="en-US" sz="11200" b="1" dirty="0" smtClean="0">
                <a:latin typeface="標楷體" pitchFamily="65" charset="-120"/>
                <a:ea typeface="標楷體" pitchFamily="65" charset="-120"/>
                <a:cs typeface="+mn-cs"/>
              </a:rPr>
              <a:t>多寡，分成三類：</a:t>
            </a:r>
            <a:endParaRPr lang="en-US" altLang="zh-TW" sz="112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576000" indent="-265176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TW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576000" indent="-265176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TW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576000" indent="-265176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TW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576000" indent="-265176" fontAlgn="auto"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TW" b="1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576000" indent="-265176" fontAlgn="auto">
              <a:lnSpc>
                <a:spcPct val="1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TW" altLang="en-US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265176" indent="-265176" fontAlgn="auto">
              <a:lnSpc>
                <a:spcPct val="14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3400" dirty="0" smtClean="0">
                <a:cs typeface="+mn-cs"/>
              </a:rPr>
              <a:t> </a:t>
            </a:r>
            <a:endParaRPr lang="zh-TW" altLang="en-US" dirty="0">
              <a:cs typeface="+mn-cs"/>
            </a:endParaRPr>
          </a:p>
        </p:txBody>
      </p:sp>
      <p:sp>
        <p:nvSpPr>
          <p:cNvPr id="6" name="Rectangle 1035"/>
          <p:cNvSpPr>
            <a:spLocks noChangeArrowheads="1"/>
          </p:cNvSpPr>
          <p:nvPr/>
        </p:nvSpPr>
        <p:spPr bwMode="auto">
          <a:xfrm>
            <a:off x="755650" y="188913"/>
            <a:ext cx="76327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b="1" i="1" dirty="0">
                <a:latin typeface="標楷體" pitchFamily="65" charset="-120"/>
                <a:ea typeface="標楷體" pitchFamily="65" charset="-120"/>
                <a:cs typeface="+mn-cs"/>
              </a:rPr>
              <a:t>食字路</a:t>
            </a:r>
            <a:r>
              <a:rPr kumimoji="0" lang="zh-TW" altLang="en-US" sz="4400" b="1" i="1" dirty="0">
                <a:latin typeface="標楷體" pitchFamily="65" charset="-120"/>
                <a:ea typeface="標楷體" pitchFamily="65" charset="-120"/>
                <a:cs typeface="+mn-cs"/>
              </a:rPr>
              <a:t>口  </a:t>
            </a:r>
            <a:r>
              <a:rPr kumimoji="0" lang="zh-TW" altLang="en-US" sz="2400" b="1" i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聰明選</a:t>
            </a:r>
            <a:r>
              <a:rPr kumimoji="0" lang="en-US" altLang="zh-TW" sz="2400" b="1" i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n-cs"/>
              </a:rPr>
              <a:t>~</a:t>
            </a:r>
            <a:r>
              <a:rPr kumimoji="0" lang="zh-TW" altLang="en-US" sz="2400" b="1" i="1" dirty="0">
                <a:solidFill>
                  <a:srgbClr val="00FF00"/>
                </a:solidFill>
                <a:latin typeface="標楷體" pitchFamily="65" charset="-120"/>
                <a:ea typeface="標楷體" pitchFamily="65" charset="-120"/>
                <a:cs typeface="+mn-cs"/>
              </a:rPr>
              <a:t>健康吃</a:t>
            </a:r>
            <a:r>
              <a:rPr kumimoji="0" lang="en-US" altLang="zh-TW" sz="2400" b="1" i="1" dirty="0">
                <a:solidFill>
                  <a:srgbClr val="00FF00"/>
                </a:solidFill>
                <a:latin typeface="標楷體" pitchFamily="65" charset="-120"/>
                <a:ea typeface="標楷體" pitchFamily="65" charset="-120"/>
                <a:cs typeface="+mn-cs"/>
              </a:rPr>
              <a:t>~</a:t>
            </a:r>
            <a:r>
              <a:rPr kumimoji="0" lang="zh-TW" altLang="en-US" sz="2400" b="1" i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  <a:cs typeface="+mn-cs"/>
              </a:rPr>
              <a:t>窈窕瘦</a:t>
            </a:r>
            <a:endParaRPr kumimoji="0" lang="en-US" altLang="zh-TW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23556" name="群組 18"/>
          <p:cNvGrpSpPr>
            <a:grpSpLocks/>
          </p:cNvGrpSpPr>
          <p:nvPr/>
        </p:nvGrpSpPr>
        <p:grpSpPr bwMode="auto">
          <a:xfrm>
            <a:off x="395288" y="908050"/>
            <a:ext cx="8316912" cy="641350"/>
            <a:chOff x="395536" y="836613"/>
            <a:chExt cx="8317383" cy="641449"/>
          </a:xfrm>
        </p:grpSpPr>
        <p:pic>
          <p:nvPicPr>
            <p:cNvPr id="2358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5536" y="836712"/>
              <a:ext cx="1044575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8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4438" y="836613"/>
              <a:ext cx="1042987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8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92500" y="836613"/>
              <a:ext cx="1042988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8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51500" y="836613"/>
              <a:ext cx="1044575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9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836712"/>
              <a:ext cx="1044575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9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3648" y="836712"/>
              <a:ext cx="1042987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92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60232" y="836712"/>
              <a:ext cx="1044575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2359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68344" y="836712"/>
              <a:ext cx="1044575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468313" y="2133600"/>
          <a:ext cx="8351837" cy="3101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688299"/>
                <a:gridCol w="278430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4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itchFamily="65" charset="-120"/>
                          <a:ea typeface="標楷體" pitchFamily="65" charset="-120"/>
                        </a:rPr>
                        <a:t>綠燈食物</a:t>
                      </a:r>
                      <a:endParaRPr lang="zh-TW" altLang="en-US" sz="4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44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itchFamily="65" charset="-120"/>
                          <a:ea typeface="標楷體" pitchFamily="65" charset="-120"/>
                        </a:rPr>
                        <a:t>黃燈食物</a:t>
                      </a:r>
                      <a:endParaRPr lang="zh-TW" altLang="en-US" sz="44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lang="zh-TW" altLang="en-US" sz="44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itchFamily="65" charset="-120"/>
                          <a:ea typeface="標楷體" pitchFamily="65" charset="-120"/>
                        </a:rPr>
                        <a:t>紅燈食物</a:t>
                      </a:r>
                      <a:endParaRPr lang="zh-TW" altLang="en-US" sz="44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油、糖少，天然低加工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油、糖適中，半成品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油、糖多，含添加物的加工品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7696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低熱量 高營養</a:t>
                      </a:r>
                      <a:endParaRPr lang="en-US" altLang="zh-TW" sz="2000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中熱量 高營養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高熱量 低營養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9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清蒸、水煮、滷、</a:t>
                      </a:r>
                      <a:r>
                        <a:rPr lang="zh-TW" altLang="zh-TW" sz="19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itchFamily="65" charset="-120"/>
                          <a:ea typeface="標楷體" pitchFamily="65" charset="-120"/>
                        </a:rPr>
                        <a:t>燉</a:t>
                      </a:r>
                      <a:r>
                        <a:rPr lang="zh-TW" altLang="en-US" sz="19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、烤</a:t>
                      </a:r>
                      <a:endParaRPr lang="en-US" altLang="zh-TW" sz="1900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油炒、油煎、全脂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油炸、油爆、添加高果糖漿、調味品</a:t>
                      </a:r>
                      <a:r>
                        <a:rPr lang="en-US" altLang="zh-TW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……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9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常吃、天天吃</a:t>
                      </a:r>
                      <a:endParaRPr lang="en-US" altLang="zh-TW" sz="1900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偶爾吃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少吃</a:t>
                      </a:r>
                      <a:endParaRPr lang="en-US" altLang="zh-TW" sz="2000" b="1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8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652963"/>
            <a:ext cx="1227137" cy="1712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3584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4868863"/>
            <a:ext cx="1665288" cy="1655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3585" name="Picture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24075" y="4749800"/>
            <a:ext cx="1008063" cy="1657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 advTm="14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429</TotalTime>
  <Words>721</Words>
  <Application>Microsoft Office PowerPoint</Application>
  <PresentationFormat>如螢幕大小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簡報設計範本</vt:lpstr>
      </vt:variant>
      <vt:variant>
        <vt:i4>5</vt:i4>
      </vt:variant>
      <vt:variant>
        <vt:lpstr>投影片標題</vt:lpstr>
      </vt:variant>
      <vt:variant>
        <vt:i4>13</vt:i4>
      </vt:variant>
    </vt:vector>
  </HeadingPairs>
  <TitlesOfParts>
    <vt:vector size="29" baseType="lpstr">
      <vt:lpstr>Verdana</vt:lpstr>
      <vt:lpstr>微軟正黑體</vt:lpstr>
      <vt:lpstr>Arial</vt:lpstr>
      <vt:lpstr>Wingdings 2</vt:lpstr>
      <vt:lpstr>Calibri</vt:lpstr>
      <vt:lpstr>新細明體</vt:lpstr>
      <vt:lpstr>標楷體</vt:lpstr>
      <vt:lpstr>微软雅黑</vt:lpstr>
      <vt:lpstr>SimSun</vt:lpstr>
      <vt:lpstr>Times New Roman</vt:lpstr>
      <vt:lpstr>Wingdings</vt:lpstr>
      <vt:lpstr>觀點</vt:lpstr>
      <vt:lpstr>觀點</vt:lpstr>
      <vt:lpstr>觀點</vt:lpstr>
      <vt:lpstr>觀點</vt:lpstr>
      <vt:lpstr>觀點</vt:lpstr>
      <vt:lpstr>健康減重飲食管理</vt:lpstr>
      <vt:lpstr> 我們很希望可以是……</vt:lpstr>
      <vt:lpstr> 偏偏…</vt:lpstr>
      <vt:lpstr>投影片 4</vt:lpstr>
      <vt:lpstr>投影片 5</vt:lpstr>
      <vt:lpstr>正確的減肥概念</vt:lpstr>
      <vt:lpstr>正確的減肥概念</vt:lpstr>
      <vt:lpstr>減肥最有效率的方法就是從少油 、少糖開始 </vt:lpstr>
      <vt:lpstr>投影片 9</vt:lpstr>
      <vt:lpstr>健康減重小撇步</vt:lpstr>
      <vt:lpstr>投影片 11</vt:lpstr>
      <vt:lpstr>減重就從選擇健康的生活及飲食習慣                                  ，並持之以恆~</vt:lpstr>
      <vt:lpstr>謝謝您的聆聽  請多指教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健康飲食與體重管理</dc:title>
  <dc:creator>User</dc:creator>
  <cp:lastModifiedBy>user</cp:lastModifiedBy>
  <cp:revision>60</cp:revision>
  <cp:lastPrinted>2012-10-24T09:56:27Z</cp:lastPrinted>
  <dcterms:created xsi:type="dcterms:W3CDTF">2012-08-16T16:18:03Z</dcterms:created>
  <dcterms:modified xsi:type="dcterms:W3CDTF">2012-12-19T02:46:52Z</dcterms:modified>
</cp:coreProperties>
</file>