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7" r:id="rId10"/>
    <p:sldId id="268" r:id="rId11"/>
    <p:sldId id="272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8254C-EC6B-49EE-BBA0-23DFD539731C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BFA83-ED79-41CC-859E-BB4EE21922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61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趕出家門 吃乾抹淨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FA83-ED79-41CC-859E-BB4EE21922C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9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修辭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20150908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901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CC00FF"/>
                </a:solidFill>
                <a:ea typeface="文鼎海報體" pitchFamily="49" charset="-120"/>
              </a:rPr>
              <a:t>何謂映襯修辭法？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>
                <a:ea typeface="文鼎海報體" pitchFamily="49" charset="-120"/>
              </a:rPr>
              <a:t>將兩種相反的觀念或事物，對立並列，兩相比較，從而使語氣增強，意義鮮明的修辭。</a:t>
            </a:r>
          </a:p>
          <a:p>
            <a:pPr marL="0" indent="0">
              <a:buNone/>
            </a:pPr>
            <a:endParaRPr lang="zh-TW" altLang="en-US" sz="4000" b="1" dirty="0">
              <a:ea typeface="文鼎海報體" pitchFamily="49" charset="-120"/>
            </a:endParaRPr>
          </a:p>
        </p:txBody>
      </p:sp>
      <p:pic>
        <p:nvPicPr>
          <p:cNvPr id="10244" name="Picture 4" descr="0600506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92150"/>
            <a:ext cx="7429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9526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>
          <a:xfrm>
            <a:off x="827584" y="188640"/>
            <a:ext cx="7772400" cy="1143000"/>
          </a:xfrm>
        </p:spPr>
        <p:txBody>
          <a:bodyPr/>
          <a:lstStyle/>
          <a:p>
            <a:r>
              <a:rPr lang="zh-TW" altLang="en-US" sz="6000" dirty="0">
                <a:solidFill>
                  <a:srgbClr val="CC00FF"/>
                </a:solidFill>
                <a:latin typeface="文鼎海報體" pitchFamily="49" charset="-120"/>
                <a:ea typeface="文鼎海報體" pitchFamily="49" charset="-120"/>
              </a:rPr>
              <a:t>例句</a:t>
            </a:r>
            <a:r>
              <a:rPr lang="en-US" altLang="zh-TW" sz="6000" dirty="0">
                <a:solidFill>
                  <a:srgbClr val="CC00FF"/>
                </a:solidFill>
                <a:latin typeface="文鼎海報體" pitchFamily="49" charset="-120"/>
                <a:ea typeface="文鼎海報體" pitchFamily="49" charset="-120"/>
              </a:rPr>
              <a:t>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6975"/>
            <a:ext cx="7772400" cy="5691188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zh-TW" altLang="en-US" sz="4000" b="1" dirty="0">
                <a:ea typeface="文鼎海報體" pitchFamily="49" charset="-120"/>
              </a:rPr>
              <a:t>一朵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鮮花</a:t>
            </a:r>
            <a:r>
              <a:rPr lang="zh-TW" altLang="en-US" sz="4000" b="1" dirty="0">
                <a:ea typeface="文鼎海報體" pitchFamily="49" charset="-120"/>
              </a:rPr>
              <a:t>插在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牛糞</a:t>
            </a:r>
            <a:r>
              <a:rPr lang="zh-TW" altLang="en-US" sz="4000" b="1" dirty="0">
                <a:ea typeface="文鼎海報體" pitchFamily="49" charset="-120"/>
              </a:rPr>
              <a:t>上。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急驚風</a:t>
            </a:r>
            <a:r>
              <a:rPr lang="zh-TW" altLang="en-US" sz="4000" b="1" dirty="0">
                <a:ea typeface="文鼎海報體" pitchFamily="49" charset="-120"/>
              </a:rPr>
              <a:t>遇到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慢郎中</a:t>
            </a:r>
            <a:r>
              <a:rPr lang="zh-TW" altLang="en-US" sz="4000" b="1" dirty="0">
                <a:ea typeface="文鼎海報體" pitchFamily="49" charset="-120"/>
              </a:rPr>
              <a:t>。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4000" b="1" dirty="0">
                <a:ea typeface="文鼎海報體" pitchFamily="49" charset="-120"/>
              </a:rPr>
              <a:t>我發現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一句鼓勵的話</a:t>
            </a:r>
            <a:r>
              <a:rPr lang="zh-TW" altLang="en-US" sz="4000" b="1" dirty="0">
                <a:ea typeface="文鼎海報體" pitchFamily="49" charset="-120"/>
              </a:rPr>
              <a:t>，勝過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十句責備的話</a:t>
            </a:r>
            <a:r>
              <a:rPr lang="zh-TW" altLang="en-US" sz="4000" b="1" dirty="0">
                <a:ea typeface="文鼎海報體" pitchFamily="49" charset="-120"/>
              </a:rPr>
              <a:t>。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4000" b="1" dirty="0">
                <a:ea typeface="文鼎海報體" pitchFamily="49" charset="-120"/>
              </a:rPr>
              <a:t>落花生在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平凡</a:t>
            </a:r>
            <a:r>
              <a:rPr lang="zh-TW" altLang="en-US" sz="4000" b="1" dirty="0">
                <a:ea typeface="文鼎海報體" pitchFamily="49" charset="-120"/>
              </a:rPr>
              <a:t>裡有</a:t>
            </a:r>
            <a:r>
              <a:rPr lang="zh-TW" altLang="en-US" sz="4000" b="1" dirty="0">
                <a:solidFill>
                  <a:srgbClr val="FF0066"/>
                </a:solidFill>
                <a:ea typeface="文鼎海報體" pitchFamily="49" charset="-120"/>
              </a:rPr>
              <a:t>雄奇</a:t>
            </a:r>
            <a:r>
              <a:rPr lang="zh-TW" altLang="en-US" sz="4000" b="1" dirty="0">
                <a:ea typeface="文鼎海報體" pitchFamily="49" charset="-120"/>
              </a:rPr>
              <a:t>，在</a:t>
            </a:r>
            <a:r>
              <a:rPr lang="zh-TW" altLang="en-US" sz="4000" b="1" dirty="0">
                <a:solidFill>
                  <a:srgbClr val="CC00FF"/>
                </a:solidFill>
                <a:ea typeface="文鼎海報體" pitchFamily="49" charset="-120"/>
              </a:rPr>
              <a:t>渺小</a:t>
            </a:r>
            <a:r>
              <a:rPr lang="zh-TW" altLang="en-US" sz="4000" b="1" dirty="0">
                <a:ea typeface="文鼎海報體" pitchFamily="49" charset="-120"/>
              </a:rPr>
              <a:t>裡有</a:t>
            </a:r>
            <a:r>
              <a:rPr lang="zh-TW" altLang="en-US" sz="4000" b="1" dirty="0">
                <a:solidFill>
                  <a:srgbClr val="CC00FF"/>
                </a:solidFill>
                <a:ea typeface="文鼎海報體" pitchFamily="49" charset="-120"/>
              </a:rPr>
              <a:t>偉大</a:t>
            </a:r>
            <a:r>
              <a:rPr lang="zh-TW" altLang="en-US" sz="4000" b="1" dirty="0" smtClean="0">
                <a:ea typeface="文鼎海報體" pitchFamily="49" charset="-120"/>
              </a:rPr>
              <a:t>。</a:t>
            </a:r>
            <a:endParaRPr lang="en-US" altLang="zh-TW" sz="4000" b="1" dirty="0" smtClean="0">
              <a:ea typeface="文鼎海報體" pitchFamily="49" charset="-120"/>
            </a:endParaRPr>
          </a:p>
          <a:p>
            <a:pPr marL="609600" indent="-609600">
              <a:buFontTx/>
              <a:buAutoNum type="arabicPeriod"/>
            </a:pPr>
            <a:r>
              <a:rPr lang="zh-TW" altLang="en-US" sz="4000" b="1" dirty="0">
                <a:ea typeface="文鼎海報體" pitchFamily="49" charset="-120"/>
              </a:rPr>
              <a:t>創業的人都自然想到上天，而敗家的人卻無時不想到自己。</a:t>
            </a:r>
            <a:endParaRPr lang="zh-TW" altLang="en-US" sz="4000" b="1" dirty="0">
              <a:ea typeface="文鼎海報體" pitchFamily="49" charset="-120"/>
            </a:endParaRPr>
          </a:p>
          <a:p>
            <a:pPr marL="609600" indent="-609600"/>
            <a:endParaRPr lang="en-US" altLang="zh-TW" dirty="0">
              <a:ea typeface="文鼎海報體" pitchFamily="49" charset="-120"/>
            </a:endParaRPr>
          </a:p>
        </p:txBody>
      </p:sp>
      <p:pic>
        <p:nvPicPr>
          <p:cNvPr id="22533" name="Picture 5" descr="bau-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223963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7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轉化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85313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擬人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將無生命的物品賦予具體的行為</a:t>
            </a:r>
            <a:endParaRPr lang="zh-TW" altLang="en-US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擬物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將有生命的人物轉變為虛構的</a:t>
            </a:r>
            <a:r>
              <a:rPr lang="zh-TW" altLang="en-US" dirty="0" smtClean="0"/>
              <a:t>狀態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人擬物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，</a:t>
            </a:r>
            <a:r>
              <a:rPr lang="zh-TW" altLang="en-US" dirty="0"/>
              <a:t>或是將此物擬彼</a:t>
            </a:r>
            <a:r>
              <a:rPr lang="zh-TW" altLang="en-US" dirty="0" smtClean="0"/>
              <a:t>物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物</a:t>
            </a:r>
            <a:r>
              <a:rPr lang="zh-TW" altLang="en-US" dirty="0">
                <a:solidFill>
                  <a:srgbClr val="FF0000"/>
                </a:solidFill>
              </a:rPr>
              <a:t>擬物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，</a:t>
            </a:r>
            <a:r>
              <a:rPr lang="zh-TW" altLang="en-US" dirty="0"/>
              <a:t>稱為擬</a:t>
            </a:r>
            <a:r>
              <a:rPr lang="zh-TW" altLang="en-US" dirty="0" smtClean="0"/>
              <a:t>物</a:t>
            </a:r>
            <a:endParaRPr lang="zh-TW" altLang="en-US" dirty="0"/>
          </a:p>
          <a:p>
            <a:r>
              <a:rPr lang="zh-TW" altLang="en-US" dirty="0">
                <a:solidFill>
                  <a:srgbClr val="FF0000"/>
                </a:solidFill>
              </a:rPr>
              <a:t>擬虛為實</a:t>
            </a:r>
            <a:r>
              <a:rPr lang="zh-TW" altLang="en-US" dirty="0" smtClean="0">
                <a:solidFill>
                  <a:srgbClr val="FF0000"/>
                </a:solidFill>
              </a:rPr>
              <a:t>（形象化）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把「抽象」的事物當成「具體」的事物描寫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54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轉化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擬人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山巒</a:t>
            </a:r>
            <a:r>
              <a:rPr lang="zh-TW" altLang="en-US" dirty="0"/>
              <a:t>靜靜的睡了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 smtClean="0"/>
              <a:t>雨</a:t>
            </a:r>
            <a:r>
              <a:rPr lang="zh-TW" altLang="en-US" dirty="0"/>
              <a:t>好寂寞，這個世界好寂寞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春</a:t>
            </a:r>
            <a:r>
              <a:rPr lang="zh-TW" altLang="en-US" dirty="0"/>
              <a:t>，踏著芭蕾舞女的碎步，潛入了我的曬堂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羊隊和牛群告別了田野回家了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太陽展開他的雙懷，散發他的熱情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收音機經過我那一撫摸，也載歌載舞了起來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87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轉化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擬物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不知道有誰在撕毀著我的翅膀，使我不能飛揚</a:t>
            </a:r>
            <a:r>
              <a:rPr lang="zh-TW" altLang="en-US" dirty="0" smtClean="0"/>
              <a:t>。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endParaRPr lang="zh-TW" altLang="en-US" dirty="0"/>
          </a:p>
          <a:p>
            <a:r>
              <a:rPr lang="zh-TW" altLang="en-US" dirty="0" smtClean="0"/>
              <a:t>把</a:t>
            </a:r>
            <a:r>
              <a:rPr lang="zh-TW" altLang="en-US" dirty="0"/>
              <a:t>你的影子加點鹽，醃起來，風乾；老的時候，下酒</a:t>
            </a:r>
            <a:r>
              <a:rPr lang="zh-TW" altLang="en-US" dirty="0" smtClean="0"/>
              <a:t>。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47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轉化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擬</a:t>
            </a:r>
            <a:r>
              <a:rPr lang="zh-TW" altLang="en-US" dirty="0">
                <a:solidFill>
                  <a:srgbClr val="FF0000"/>
                </a:solidFill>
              </a:rPr>
              <a:t>虛為實（形象化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我</a:t>
            </a:r>
            <a:r>
              <a:rPr lang="zh-TW" altLang="en-US" dirty="0"/>
              <a:t>老覺得我們的小屋快要炸了，快要被澎湃的愛情和友誼撐破了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我睡著，鎖滿心的渴望於我的體內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 smtClean="0"/>
              <a:t>他們</a:t>
            </a:r>
            <a:r>
              <a:rPr lang="zh-TW" altLang="en-US" dirty="0"/>
              <a:t>總是披了一身淡淡的夜色便開始工作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心靈的雨季再也不會來。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30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擬人</a:t>
            </a:r>
            <a:r>
              <a:rPr lang="zh-TW" altLang="en-US" dirty="0" smtClean="0"/>
              <a:t>法引導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970338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>
                <a:latin typeface="新細明體" pitchFamily="18" charset="-120"/>
              </a:rPr>
              <a:t>先想一想：人的什麼動作能用來形容你看到的一○一大樓？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/>
              <a:t>站、立正、舉手</a:t>
            </a:r>
            <a:r>
              <a:rPr lang="en-US" altLang="zh-TW" dirty="0" smtClean="0">
                <a:latin typeface="Arial"/>
              </a:rPr>
              <a:t>…</a:t>
            </a:r>
            <a:endParaRPr lang="en-US" altLang="zh-TW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/>
              <a:t>擬人造句：一○一大樓</a:t>
            </a:r>
            <a:r>
              <a:rPr lang="en-US" altLang="zh-TW" dirty="0" smtClean="0">
                <a:latin typeface="Arial"/>
              </a:rPr>
              <a:t>…</a:t>
            </a:r>
            <a:endParaRPr lang="en-US" altLang="zh-TW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/>
              <a:t>例句：</a:t>
            </a:r>
            <a:r>
              <a:rPr lang="zh-TW" altLang="en-US" dirty="0" smtClean="0">
                <a:solidFill>
                  <a:srgbClr val="00FF99"/>
                </a:solidFill>
              </a:rPr>
              <a:t>一○一大樓</a:t>
            </a:r>
            <a:r>
              <a:rPr lang="zh-TW" altLang="en-US" dirty="0" smtClean="0">
                <a:solidFill>
                  <a:srgbClr val="FF99CC"/>
                </a:solidFill>
              </a:rPr>
              <a:t>站</a:t>
            </a:r>
            <a:r>
              <a:rPr lang="zh-TW" altLang="en-US" dirty="0" smtClean="0"/>
              <a:t>在馬路上，就像一個大巨人</a:t>
            </a:r>
            <a:r>
              <a:rPr lang="zh-TW" altLang="en-US" dirty="0" smtClean="0"/>
              <a:t>。</a:t>
            </a:r>
            <a:endParaRPr lang="zh-TW" altLang="en-US" sz="3600" dirty="0" smtClean="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572000" y="5229225"/>
            <a:ext cx="44132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記得要加入人的動作才叫擬人法喔！</a:t>
            </a:r>
          </a:p>
        </p:txBody>
      </p:sp>
      <p:pic>
        <p:nvPicPr>
          <p:cNvPr id="69642" name="Picture 10" descr="象山 ~ Taipei 101大樓 by fr06472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989138"/>
            <a:ext cx="4679950" cy="311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09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擬人</a:t>
            </a:r>
            <a:r>
              <a:rPr lang="zh-TW" altLang="en-US" dirty="0" smtClean="0"/>
              <a:t>法引導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970338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>
                <a:latin typeface="新細明體" pitchFamily="18" charset="-120"/>
              </a:rPr>
              <a:t>你現在看到的叫做國王企鵝。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>
                <a:latin typeface="新細明體" pitchFamily="18" charset="-120"/>
              </a:rPr>
              <a:t>先想一想：人的什麼動作能用來形容你看到的企鵝？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>
                <a:latin typeface="新細明體" pitchFamily="18" charset="-120"/>
              </a:rPr>
              <a:t>你覺得牠在做什麼？</a:t>
            </a:r>
            <a:endParaRPr lang="zh-TW" alt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/>
              <a:t>擬人造句：這隻國王企鵝</a:t>
            </a:r>
            <a:r>
              <a:rPr lang="en-US" altLang="zh-TW" dirty="0" smtClean="0">
                <a:latin typeface="Arial"/>
              </a:rPr>
              <a:t>…</a:t>
            </a:r>
            <a:endParaRPr lang="en-US" altLang="zh-TW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zh-TW" sz="3600" dirty="0" smtClean="0"/>
          </a:p>
        </p:txBody>
      </p:sp>
      <p:pic>
        <p:nvPicPr>
          <p:cNvPr id="70663" name="Picture 7" descr="MiYang 拍攝的 沉思者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341438"/>
            <a:ext cx="3876675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837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擬物</a:t>
            </a:r>
            <a:r>
              <a:rPr lang="zh-TW" altLang="en-US" dirty="0" smtClean="0"/>
              <a:t>法引導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970338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你現在看到的小弟弟有什麼特徵？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先想一想：什麼東西也會流出很多水來？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水龍頭、飲水機、瀑布、下大雨</a:t>
            </a:r>
            <a:r>
              <a:rPr lang="en-US" altLang="zh-TW" sz="3000" dirty="0" smtClean="0">
                <a:latin typeface="新細明體" pitchFamily="18" charset="-120"/>
              </a:rPr>
              <a:t>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/>
              <a:t>擬物例句：這位小弟弟</a:t>
            </a:r>
            <a:r>
              <a:rPr lang="zh-TW" altLang="en-US" sz="3000" dirty="0" smtClean="0">
                <a:solidFill>
                  <a:srgbClr val="00FF99"/>
                </a:solidFill>
              </a:rPr>
              <a:t>鼻子的水龍頭</a:t>
            </a:r>
            <a:r>
              <a:rPr lang="zh-TW" altLang="en-US" sz="3000" dirty="0" smtClean="0"/>
              <a:t>一開，就</a:t>
            </a:r>
            <a:r>
              <a:rPr lang="zh-TW" altLang="en-US" sz="3000" dirty="0" smtClean="0">
                <a:solidFill>
                  <a:srgbClr val="FF99CC"/>
                </a:solidFill>
              </a:rPr>
              <a:t>沖</a:t>
            </a:r>
            <a:r>
              <a:rPr lang="zh-TW" altLang="en-US" sz="3000" dirty="0" smtClean="0"/>
              <a:t>個不停啊！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/>
              <a:t>擬物造句：這位小弟弟</a:t>
            </a:r>
            <a:r>
              <a:rPr lang="en-US" altLang="zh-TW" sz="3000" dirty="0" smtClean="0">
                <a:latin typeface="Arial"/>
              </a:rPr>
              <a:t>…</a:t>
            </a:r>
            <a:endParaRPr lang="en-US" altLang="zh-TW" sz="3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TW" sz="30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zh-TW" sz="1000" dirty="0" smtClean="0"/>
          </a:p>
        </p:txBody>
      </p:sp>
      <p:pic>
        <p:nvPicPr>
          <p:cNvPr id="71686" name="Picture 6" descr="Mun Mun 拍攝的 Happiness! 快乐到流鼻水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2133600"/>
            <a:ext cx="47625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4572000" y="5229225"/>
            <a:ext cx="44132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記得要加入物品的動作才叫擬物法喔！</a:t>
            </a:r>
          </a:p>
        </p:txBody>
      </p:sp>
    </p:spTree>
    <p:extLst>
      <p:ext uri="{BB962C8B-B14F-4D97-AF65-F5344CB8AC3E}">
        <p14:creationId xmlns:p14="http://schemas.microsoft.com/office/powerpoint/2010/main" val="247074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形象化引導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sz="2800" dirty="0" smtClean="0"/>
              <a:t>又稱為「</a:t>
            </a:r>
            <a:r>
              <a:rPr lang="zh-TW" altLang="en-US" sz="2800" dirty="0" smtClean="0">
                <a:ea typeface="華康魏碑體" pitchFamily="65" charset="-120"/>
              </a:rPr>
              <a:t>擬虛為實</a:t>
            </a:r>
            <a:r>
              <a:rPr lang="zh-TW" altLang="en-US" sz="2800" dirty="0" smtClean="0"/>
              <a:t>」，就是把摸不著、看不見的</a:t>
            </a:r>
            <a:r>
              <a:rPr lang="zh-TW" altLang="en-US" sz="2800" dirty="0" smtClean="0">
                <a:solidFill>
                  <a:srgbClr val="FF99CC"/>
                </a:solidFill>
              </a:rPr>
              <a:t>抽象事物</a:t>
            </a:r>
            <a:r>
              <a:rPr lang="zh-TW" altLang="en-US" sz="2800" dirty="0" smtClean="0"/>
              <a:t>，變得</a:t>
            </a:r>
            <a:r>
              <a:rPr lang="zh-TW" altLang="en-US" sz="2800" dirty="0" smtClean="0">
                <a:solidFill>
                  <a:srgbClr val="00FF99"/>
                </a:solidFill>
              </a:rPr>
              <a:t>實在具體</a:t>
            </a:r>
            <a:r>
              <a:rPr lang="zh-TW" altLang="en-US" sz="2800" dirty="0" smtClean="0"/>
              <a:t>的修辭。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2800" dirty="0" smtClean="0"/>
              <a:t>什麼是抽象事物，例如：夢想、希望、寂寞、真愛、想法、熱情、無聊</a:t>
            </a:r>
            <a:r>
              <a:rPr lang="en-US" altLang="zh-TW" sz="2800" dirty="0" smtClean="0">
                <a:latin typeface="Arial"/>
              </a:rPr>
              <a:t>…</a:t>
            </a:r>
            <a:r>
              <a:rPr lang="zh-TW" altLang="en-US" sz="2800" dirty="0" smtClean="0"/>
              <a:t>還有呢？</a:t>
            </a:r>
            <a:endParaRPr lang="zh-TW" altLang="en-US" sz="3000" dirty="0" smtClean="0">
              <a:latin typeface="新細明體" pitchFamily="18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練習：只要有電腦，我假日就不會無聊了。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先想一想：什麼東西也是清除、消失的意思？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提示：把地掃乾淨、把垃圾丟掉</a:t>
            </a:r>
            <a:r>
              <a:rPr lang="en-US" altLang="zh-TW" sz="3000" dirty="0" smtClean="0">
                <a:latin typeface="新細明體" pitchFamily="18" charset="-120"/>
              </a:rPr>
              <a:t>…</a:t>
            </a:r>
            <a:r>
              <a:rPr lang="zh-TW" altLang="en-US" sz="3000" dirty="0" smtClean="0">
                <a:latin typeface="新細明體" pitchFamily="18" charset="-120"/>
              </a:rPr>
              <a:t>（請發揮創意好好想一想！）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例句：只要有電腦，就可以把我的</a:t>
            </a:r>
            <a:r>
              <a:rPr lang="zh-TW" altLang="en-US" sz="3000" dirty="0" smtClean="0">
                <a:solidFill>
                  <a:srgbClr val="FF99CC"/>
                </a:solidFill>
                <a:latin typeface="新細明體" pitchFamily="18" charset="-120"/>
              </a:rPr>
              <a:t>無聊</a:t>
            </a:r>
            <a:r>
              <a:rPr lang="zh-TW" altLang="en-US" sz="3000" dirty="0" smtClean="0">
                <a:solidFill>
                  <a:srgbClr val="00FF99"/>
                </a:solidFill>
                <a:latin typeface="新細明體" pitchFamily="18" charset="-120"/>
              </a:rPr>
              <a:t>掃得一乾二淨</a:t>
            </a:r>
            <a:r>
              <a:rPr lang="zh-TW" altLang="en-US" sz="3000" dirty="0" smtClean="0">
                <a:latin typeface="新細明體" pitchFamily="18" charset="-120"/>
              </a:rPr>
              <a:t>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3000" dirty="0" smtClean="0">
                <a:latin typeface="新細明體" pitchFamily="18" charset="-120"/>
              </a:rPr>
              <a:t>試試看：只要有電腦</a:t>
            </a:r>
            <a:r>
              <a:rPr lang="en-US" altLang="zh-TW" sz="3000" dirty="0" smtClean="0">
                <a:latin typeface="新細明體" pitchFamily="18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1691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25</TotalTime>
  <Words>625</Words>
  <Application>Microsoft Office PowerPoint</Application>
  <PresentationFormat>如螢幕大小 (4:3)</PresentationFormat>
  <Paragraphs>60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暗香撲面</vt:lpstr>
      <vt:lpstr>修辭</vt:lpstr>
      <vt:lpstr>轉化</vt:lpstr>
      <vt:lpstr>轉化-擬人</vt:lpstr>
      <vt:lpstr>轉化-擬物</vt:lpstr>
      <vt:lpstr>轉化-擬虛為實（形象化）</vt:lpstr>
      <vt:lpstr>擬人法引導</vt:lpstr>
      <vt:lpstr>擬人法引導</vt:lpstr>
      <vt:lpstr>擬物法引導</vt:lpstr>
      <vt:lpstr>形象化引導</vt:lpstr>
      <vt:lpstr>何謂映襯修辭法？</vt:lpstr>
      <vt:lpstr>例句: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修辭</dc:title>
  <dc:creator>user</dc:creator>
  <cp:lastModifiedBy>user</cp:lastModifiedBy>
  <cp:revision>4</cp:revision>
  <dcterms:created xsi:type="dcterms:W3CDTF">2015-09-28T11:43:48Z</dcterms:created>
  <dcterms:modified xsi:type="dcterms:W3CDTF">2015-09-28T12:19:49Z</dcterms:modified>
</cp:coreProperties>
</file>