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5143500" type="screen16x9"/>
  <p:notesSz cx="6858000" cy="9144000"/>
  <p:embeddedFontLst>
    <p:embeddedFont>
      <p:font typeface="Poppins" panose="02020500000000000000" charset="0"/>
      <p:regular r:id="rId7"/>
      <p:bold r:id="rId8"/>
      <p:italic r:id="rId9"/>
      <p:boldItalic r:id="rId10"/>
    </p:embeddedFont>
    <p:embeddedFont>
      <p:font typeface="微軟正黑體" panose="020B0604030504040204" pitchFamily="34" charset="-120"/>
      <p:regular r:id="rId11"/>
      <p:bold r:id="rId12"/>
    </p:embeddedFont>
    <p:embeddedFont>
      <p:font typeface="Lato" panose="02020500000000000000" charset="0"/>
      <p:regular r:id="rId13"/>
      <p:bold r:id="rId14"/>
      <p:italic r:id="rId15"/>
      <p:boldItalic r:id="rId16"/>
    </p:embeddedFont>
    <p:embeddedFont>
      <p:font typeface="華康海報體W12" panose="040B0C09000000000000" pitchFamily="81" charset="-12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514230-9269-4664-8EC2-80B94DE492C0}">
  <a:tblStyle styleId="{3D514230-9269-4664-8EC2-80B94DE492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f21ba8bf2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f21ba8bf2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dda8cf734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dda8cf734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df0f519b4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df0f519b46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487433">
            <a:off x="6748078" y="342351"/>
            <a:ext cx="1723646" cy="943810"/>
          </a:xfrm>
          <a:custGeom>
            <a:avLst/>
            <a:gdLst/>
            <a:ahLst/>
            <a:cxnLst/>
            <a:rect l="l" t="t" r="r" b="b"/>
            <a:pathLst>
              <a:path w="44086" h="24140" extrusionOk="0">
                <a:moveTo>
                  <a:pt x="29574" y="1"/>
                </a:moveTo>
                <a:cubicBezTo>
                  <a:pt x="29335" y="1"/>
                  <a:pt x="29092" y="8"/>
                  <a:pt x="28833" y="24"/>
                </a:cubicBezTo>
                <a:cubicBezTo>
                  <a:pt x="28347" y="24"/>
                  <a:pt x="27861" y="54"/>
                  <a:pt x="27375" y="115"/>
                </a:cubicBezTo>
                <a:lnTo>
                  <a:pt x="26737" y="176"/>
                </a:lnTo>
                <a:lnTo>
                  <a:pt x="25886" y="297"/>
                </a:lnTo>
                <a:lnTo>
                  <a:pt x="25218" y="388"/>
                </a:lnTo>
                <a:lnTo>
                  <a:pt x="24337" y="510"/>
                </a:lnTo>
                <a:lnTo>
                  <a:pt x="23881" y="571"/>
                </a:lnTo>
                <a:cubicBezTo>
                  <a:pt x="23547" y="601"/>
                  <a:pt x="23243" y="662"/>
                  <a:pt x="22909" y="692"/>
                </a:cubicBezTo>
                <a:cubicBezTo>
                  <a:pt x="22362" y="783"/>
                  <a:pt x="21815" y="905"/>
                  <a:pt x="21359" y="1026"/>
                </a:cubicBezTo>
                <a:lnTo>
                  <a:pt x="21268" y="1026"/>
                </a:lnTo>
                <a:cubicBezTo>
                  <a:pt x="21086" y="1057"/>
                  <a:pt x="20873" y="1117"/>
                  <a:pt x="20691" y="1178"/>
                </a:cubicBezTo>
                <a:cubicBezTo>
                  <a:pt x="20478" y="1209"/>
                  <a:pt x="20174" y="1330"/>
                  <a:pt x="19901" y="1421"/>
                </a:cubicBezTo>
                <a:lnTo>
                  <a:pt x="19050" y="1695"/>
                </a:lnTo>
                <a:lnTo>
                  <a:pt x="18503" y="1877"/>
                </a:lnTo>
                <a:cubicBezTo>
                  <a:pt x="18017" y="1999"/>
                  <a:pt x="17561" y="2181"/>
                  <a:pt x="17075" y="2363"/>
                </a:cubicBezTo>
                <a:lnTo>
                  <a:pt x="16194" y="2697"/>
                </a:lnTo>
                <a:lnTo>
                  <a:pt x="15708" y="2880"/>
                </a:lnTo>
                <a:lnTo>
                  <a:pt x="14736" y="3244"/>
                </a:lnTo>
                <a:lnTo>
                  <a:pt x="14341" y="3427"/>
                </a:lnTo>
                <a:lnTo>
                  <a:pt x="13824" y="3609"/>
                </a:lnTo>
                <a:cubicBezTo>
                  <a:pt x="13551" y="3730"/>
                  <a:pt x="13247" y="3821"/>
                  <a:pt x="12943" y="3943"/>
                </a:cubicBezTo>
                <a:cubicBezTo>
                  <a:pt x="12579" y="4125"/>
                  <a:pt x="12153" y="4308"/>
                  <a:pt x="11789" y="4490"/>
                </a:cubicBezTo>
                <a:lnTo>
                  <a:pt x="11606" y="4581"/>
                </a:lnTo>
                <a:cubicBezTo>
                  <a:pt x="11120" y="4794"/>
                  <a:pt x="10665" y="5037"/>
                  <a:pt x="10178" y="5341"/>
                </a:cubicBezTo>
                <a:cubicBezTo>
                  <a:pt x="9783" y="5584"/>
                  <a:pt x="9388" y="5827"/>
                  <a:pt x="9024" y="6100"/>
                </a:cubicBezTo>
                <a:lnTo>
                  <a:pt x="8994" y="6131"/>
                </a:lnTo>
                <a:lnTo>
                  <a:pt x="8811" y="6252"/>
                </a:lnTo>
                <a:cubicBezTo>
                  <a:pt x="8477" y="6495"/>
                  <a:pt x="8143" y="6708"/>
                  <a:pt x="7809" y="6951"/>
                </a:cubicBezTo>
                <a:cubicBezTo>
                  <a:pt x="6988" y="7589"/>
                  <a:pt x="6168" y="8257"/>
                  <a:pt x="5408" y="8987"/>
                </a:cubicBezTo>
                <a:cubicBezTo>
                  <a:pt x="5074" y="9321"/>
                  <a:pt x="4770" y="9655"/>
                  <a:pt x="4375" y="10050"/>
                </a:cubicBezTo>
                <a:cubicBezTo>
                  <a:pt x="4011" y="10445"/>
                  <a:pt x="3707" y="10779"/>
                  <a:pt x="3464" y="11083"/>
                </a:cubicBezTo>
                <a:cubicBezTo>
                  <a:pt x="3130" y="11478"/>
                  <a:pt x="2826" y="11903"/>
                  <a:pt x="2552" y="12359"/>
                </a:cubicBezTo>
                <a:cubicBezTo>
                  <a:pt x="2340" y="12693"/>
                  <a:pt x="2157" y="13058"/>
                  <a:pt x="1975" y="13422"/>
                </a:cubicBezTo>
                <a:lnTo>
                  <a:pt x="1914" y="13605"/>
                </a:lnTo>
                <a:lnTo>
                  <a:pt x="1702" y="13969"/>
                </a:lnTo>
                <a:cubicBezTo>
                  <a:pt x="1550" y="14273"/>
                  <a:pt x="1398" y="14577"/>
                  <a:pt x="1276" y="14881"/>
                </a:cubicBezTo>
                <a:cubicBezTo>
                  <a:pt x="1185" y="15154"/>
                  <a:pt x="1094" y="15397"/>
                  <a:pt x="1003" y="15671"/>
                </a:cubicBezTo>
                <a:lnTo>
                  <a:pt x="1003" y="15701"/>
                </a:lnTo>
                <a:lnTo>
                  <a:pt x="1003" y="15732"/>
                </a:lnTo>
                <a:cubicBezTo>
                  <a:pt x="972" y="15792"/>
                  <a:pt x="942" y="15853"/>
                  <a:pt x="912" y="15914"/>
                </a:cubicBezTo>
                <a:cubicBezTo>
                  <a:pt x="790" y="16096"/>
                  <a:pt x="699" y="16309"/>
                  <a:pt x="608" y="16521"/>
                </a:cubicBezTo>
                <a:lnTo>
                  <a:pt x="577" y="16613"/>
                </a:lnTo>
                <a:cubicBezTo>
                  <a:pt x="486" y="16856"/>
                  <a:pt x="395" y="17068"/>
                  <a:pt x="334" y="17311"/>
                </a:cubicBezTo>
                <a:cubicBezTo>
                  <a:pt x="274" y="17524"/>
                  <a:pt x="243" y="17737"/>
                  <a:pt x="213" y="17949"/>
                </a:cubicBezTo>
                <a:cubicBezTo>
                  <a:pt x="122" y="18436"/>
                  <a:pt x="31" y="18891"/>
                  <a:pt x="31" y="19377"/>
                </a:cubicBezTo>
                <a:lnTo>
                  <a:pt x="31" y="20046"/>
                </a:lnTo>
                <a:cubicBezTo>
                  <a:pt x="0" y="20289"/>
                  <a:pt x="31" y="20562"/>
                  <a:pt x="91" y="20805"/>
                </a:cubicBezTo>
                <a:cubicBezTo>
                  <a:pt x="183" y="21049"/>
                  <a:pt x="274" y="21261"/>
                  <a:pt x="426" y="21474"/>
                </a:cubicBezTo>
                <a:cubicBezTo>
                  <a:pt x="517" y="21687"/>
                  <a:pt x="638" y="21869"/>
                  <a:pt x="760" y="22051"/>
                </a:cubicBezTo>
                <a:cubicBezTo>
                  <a:pt x="1064" y="22416"/>
                  <a:pt x="1367" y="22780"/>
                  <a:pt x="1762" y="23084"/>
                </a:cubicBezTo>
                <a:cubicBezTo>
                  <a:pt x="1914" y="23236"/>
                  <a:pt x="2097" y="23388"/>
                  <a:pt x="2249" y="23510"/>
                </a:cubicBezTo>
                <a:cubicBezTo>
                  <a:pt x="2461" y="23661"/>
                  <a:pt x="2674" y="23783"/>
                  <a:pt x="2917" y="23874"/>
                </a:cubicBezTo>
                <a:cubicBezTo>
                  <a:pt x="3099" y="23965"/>
                  <a:pt x="3312" y="23996"/>
                  <a:pt x="3494" y="24056"/>
                </a:cubicBezTo>
                <a:cubicBezTo>
                  <a:pt x="3585" y="24056"/>
                  <a:pt x="3677" y="24087"/>
                  <a:pt x="3768" y="24117"/>
                </a:cubicBezTo>
                <a:lnTo>
                  <a:pt x="3950" y="24117"/>
                </a:lnTo>
                <a:cubicBezTo>
                  <a:pt x="4026" y="24132"/>
                  <a:pt x="4109" y="24140"/>
                  <a:pt x="4193" y="24140"/>
                </a:cubicBezTo>
                <a:cubicBezTo>
                  <a:pt x="4277" y="24140"/>
                  <a:pt x="4360" y="24132"/>
                  <a:pt x="4436" y="24117"/>
                </a:cubicBezTo>
                <a:cubicBezTo>
                  <a:pt x="4618" y="24117"/>
                  <a:pt x="4801" y="24056"/>
                  <a:pt x="4983" y="23996"/>
                </a:cubicBezTo>
                <a:cubicBezTo>
                  <a:pt x="5226" y="23904"/>
                  <a:pt x="5469" y="23813"/>
                  <a:pt x="5682" y="23692"/>
                </a:cubicBezTo>
                <a:lnTo>
                  <a:pt x="5803" y="23631"/>
                </a:lnTo>
                <a:lnTo>
                  <a:pt x="5743" y="23631"/>
                </a:lnTo>
                <a:cubicBezTo>
                  <a:pt x="5894" y="23570"/>
                  <a:pt x="6046" y="23510"/>
                  <a:pt x="6168" y="23418"/>
                </a:cubicBezTo>
                <a:lnTo>
                  <a:pt x="6229" y="23388"/>
                </a:lnTo>
                <a:cubicBezTo>
                  <a:pt x="6320" y="23327"/>
                  <a:pt x="6411" y="23266"/>
                  <a:pt x="6502" y="23206"/>
                </a:cubicBezTo>
                <a:cubicBezTo>
                  <a:pt x="6684" y="23084"/>
                  <a:pt x="6806" y="22963"/>
                  <a:pt x="6958" y="22871"/>
                </a:cubicBezTo>
                <a:lnTo>
                  <a:pt x="7140" y="22720"/>
                </a:lnTo>
                <a:cubicBezTo>
                  <a:pt x="7596" y="22355"/>
                  <a:pt x="7991" y="22051"/>
                  <a:pt x="8386" y="21717"/>
                </a:cubicBezTo>
                <a:cubicBezTo>
                  <a:pt x="8568" y="21535"/>
                  <a:pt x="8750" y="21383"/>
                  <a:pt x="8933" y="21231"/>
                </a:cubicBezTo>
                <a:cubicBezTo>
                  <a:pt x="9115" y="21079"/>
                  <a:pt x="9297" y="20927"/>
                  <a:pt x="9449" y="20775"/>
                </a:cubicBezTo>
                <a:cubicBezTo>
                  <a:pt x="9480" y="20775"/>
                  <a:pt x="9480" y="20745"/>
                  <a:pt x="9510" y="20745"/>
                </a:cubicBezTo>
                <a:cubicBezTo>
                  <a:pt x="9783" y="20532"/>
                  <a:pt x="10027" y="20380"/>
                  <a:pt x="10330" y="20198"/>
                </a:cubicBezTo>
                <a:cubicBezTo>
                  <a:pt x="10877" y="19894"/>
                  <a:pt x="11455" y="19590"/>
                  <a:pt x="11971" y="19347"/>
                </a:cubicBezTo>
                <a:cubicBezTo>
                  <a:pt x="12184" y="19256"/>
                  <a:pt x="12396" y="19165"/>
                  <a:pt x="12579" y="19074"/>
                </a:cubicBezTo>
                <a:cubicBezTo>
                  <a:pt x="12791" y="18982"/>
                  <a:pt x="13065" y="18891"/>
                  <a:pt x="13277" y="18800"/>
                </a:cubicBezTo>
                <a:cubicBezTo>
                  <a:pt x="13642" y="18679"/>
                  <a:pt x="14067" y="18527"/>
                  <a:pt x="14614" y="18344"/>
                </a:cubicBezTo>
                <a:cubicBezTo>
                  <a:pt x="15465" y="18071"/>
                  <a:pt x="16407" y="17828"/>
                  <a:pt x="17379" y="17585"/>
                </a:cubicBezTo>
                <a:cubicBezTo>
                  <a:pt x="18382" y="17403"/>
                  <a:pt x="19324" y="17281"/>
                  <a:pt x="20174" y="17220"/>
                </a:cubicBezTo>
                <a:lnTo>
                  <a:pt x="20721" y="17160"/>
                </a:lnTo>
                <a:cubicBezTo>
                  <a:pt x="21511" y="17099"/>
                  <a:pt x="22362" y="17038"/>
                  <a:pt x="23182" y="17008"/>
                </a:cubicBezTo>
                <a:lnTo>
                  <a:pt x="24701" y="17008"/>
                </a:lnTo>
                <a:cubicBezTo>
                  <a:pt x="25096" y="17008"/>
                  <a:pt x="25613" y="17008"/>
                  <a:pt x="26129" y="17038"/>
                </a:cubicBezTo>
                <a:lnTo>
                  <a:pt x="26494" y="17068"/>
                </a:lnTo>
                <a:cubicBezTo>
                  <a:pt x="26859" y="17099"/>
                  <a:pt x="27223" y="17129"/>
                  <a:pt x="27588" y="17129"/>
                </a:cubicBezTo>
                <a:lnTo>
                  <a:pt x="29077" y="17129"/>
                </a:lnTo>
                <a:cubicBezTo>
                  <a:pt x="29502" y="17129"/>
                  <a:pt x="29988" y="17129"/>
                  <a:pt x="30444" y="17099"/>
                </a:cubicBezTo>
                <a:lnTo>
                  <a:pt x="31112" y="17099"/>
                </a:lnTo>
                <a:cubicBezTo>
                  <a:pt x="31416" y="17099"/>
                  <a:pt x="31720" y="17099"/>
                  <a:pt x="32024" y="17068"/>
                </a:cubicBezTo>
                <a:cubicBezTo>
                  <a:pt x="32449" y="17038"/>
                  <a:pt x="32935" y="17008"/>
                  <a:pt x="33482" y="16947"/>
                </a:cubicBezTo>
                <a:lnTo>
                  <a:pt x="34272" y="16856"/>
                </a:lnTo>
                <a:lnTo>
                  <a:pt x="34910" y="16795"/>
                </a:lnTo>
                <a:cubicBezTo>
                  <a:pt x="35396" y="16734"/>
                  <a:pt x="35973" y="16673"/>
                  <a:pt x="36551" y="16552"/>
                </a:cubicBezTo>
                <a:cubicBezTo>
                  <a:pt x="37037" y="16461"/>
                  <a:pt x="37523" y="16339"/>
                  <a:pt x="37979" y="16187"/>
                </a:cubicBezTo>
                <a:cubicBezTo>
                  <a:pt x="38465" y="16005"/>
                  <a:pt x="38921" y="15823"/>
                  <a:pt x="39346" y="15640"/>
                </a:cubicBezTo>
                <a:cubicBezTo>
                  <a:pt x="39832" y="15428"/>
                  <a:pt x="40288" y="15185"/>
                  <a:pt x="40713" y="14911"/>
                </a:cubicBezTo>
                <a:cubicBezTo>
                  <a:pt x="40956" y="14759"/>
                  <a:pt x="41169" y="14607"/>
                  <a:pt x="41351" y="14455"/>
                </a:cubicBezTo>
                <a:cubicBezTo>
                  <a:pt x="41564" y="14273"/>
                  <a:pt x="41807" y="14060"/>
                  <a:pt x="41989" y="13878"/>
                </a:cubicBezTo>
                <a:cubicBezTo>
                  <a:pt x="42354" y="13544"/>
                  <a:pt x="42627" y="13179"/>
                  <a:pt x="42901" y="12784"/>
                </a:cubicBezTo>
                <a:cubicBezTo>
                  <a:pt x="43083" y="12541"/>
                  <a:pt x="43235" y="12298"/>
                  <a:pt x="43387" y="12055"/>
                </a:cubicBezTo>
                <a:cubicBezTo>
                  <a:pt x="43478" y="11843"/>
                  <a:pt x="43569" y="11660"/>
                  <a:pt x="43660" y="11448"/>
                </a:cubicBezTo>
                <a:cubicBezTo>
                  <a:pt x="43751" y="11174"/>
                  <a:pt x="43843" y="10901"/>
                  <a:pt x="43934" y="10627"/>
                </a:cubicBezTo>
                <a:cubicBezTo>
                  <a:pt x="43964" y="10506"/>
                  <a:pt x="43994" y="10384"/>
                  <a:pt x="44025" y="10263"/>
                </a:cubicBezTo>
                <a:cubicBezTo>
                  <a:pt x="44055" y="10020"/>
                  <a:pt x="44086" y="9777"/>
                  <a:pt x="44055" y="9503"/>
                </a:cubicBezTo>
                <a:cubicBezTo>
                  <a:pt x="44055" y="8987"/>
                  <a:pt x="43964" y="8440"/>
                  <a:pt x="43843" y="7923"/>
                </a:cubicBezTo>
                <a:cubicBezTo>
                  <a:pt x="43751" y="7467"/>
                  <a:pt x="43599" y="6981"/>
                  <a:pt x="43417" y="6526"/>
                </a:cubicBezTo>
                <a:cubicBezTo>
                  <a:pt x="43235" y="6039"/>
                  <a:pt x="43022" y="5584"/>
                  <a:pt x="42718" y="5158"/>
                </a:cubicBezTo>
                <a:cubicBezTo>
                  <a:pt x="42415" y="4703"/>
                  <a:pt x="42080" y="4277"/>
                  <a:pt x="41655" y="3913"/>
                </a:cubicBezTo>
                <a:cubicBezTo>
                  <a:pt x="41321" y="3578"/>
                  <a:pt x="40926" y="3244"/>
                  <a:pt x="40531" y="2971"/>
                </a:cubicBezTo>
                <a:cubicBezTo>
                  <a:pt x="40105" y="2637"/>
                  <a:pt x="39650" y="2363"/>
                  <a:pt x="39164" y="2120"/>
                </a:cubicBezTo>
                <a:cubicBezTo>
                  <a:pt x="38981" y="2029"/>
                  <a:pt x="38769" y="1907"/>
                  <a:pt x="38526" y="1816"/>
                </a:cubicBezTo>
                <a:lnTo>
                  <a:pt x="38434" y="1786"/>
                </a:lnTo>
                <a:lnTo>
                  <a:pt x="38222" y="1695"/>
                </a:lnTo>
                <a:lnTo>
                  <a:pt x="38009" y="1634"/>
                </a:lnTo>
                <a:lnTo>
                  <a:pt x="37796" y="1543"/>
                </a:lnTo>
                <a:cubicBezTo>
                  <a:pt x="37310" y="1391"/>
                  <a:pt x="36824" y="1239"/>
                  <a:pt x="36308" y="1087"/>
                </a:cubicBezTo>
                <a:cubicBezTo>
                  <a:pt x="35427" y="844"/>
                  <a:pt x="34485" y="601"/>
                  <a:pt x="33391" y="388"/>
                </a:cubicBezTo>
                <a:cubicBezTo>
                  <a:pt x="33117" y="327"/>
                  <a:pt x="32874" y="297"/>
                  <a:pt x="32631" y="267"/>
                </a:cubicBezTo>
                <a:cubicBezTo>
                  <a:pt x="32388" y="206"/>
                  <a:pt x="32145" y="176"/>
                  <a:pt x="31902" y="145"/>
                </a:cubicBezTo>
                <a:lnTo>
                  <a:pt x="31872" y="145"/>
                </a:lnTo>
                <a:cubicBezTo>
                  <a:pt x="31386" y="84"/>
                  <a:pt x="30899" y="54"/>
                  <a:pt x="30292" y="24"/>
                </a:cubicBezTo>
                <a:cubicBezTo>
                  <a:pt x="30049" y="8"/>
                  <a:pt x="29813" y="1"/>
                  <a:pt x="295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8532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42022" y="90588"/>
            <a:ext cx="1270599" cy="1053621"/>
            <a:chOff x="-142022" y="90588"/>
            <a:chExt cx="1270599" cy="1053621"/>
          </a:xfrm>
        </p:grpSpPr>
        <p:sp>
          <p:nvSpPr>
            <p:cNvPr id="13" name="Google Shape;13;p2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-3030967">
            <a:off x="-265007" y="3826311"/>
            <a:ext cx="1951206" cy="113815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27288" y="3991176"/>
            <a:ext cx="1219992" cy="1237898"/>
            <a:chOff x="727288" y="3991176"/>
            <a:chExt cx="1219992" cy="1237898"/>
          </a:xfrm>
        </p:grpSpPr>
        <p:sp>
          <p:nvSpPr>
            <p:cNvPr id="29" name="Google Shape;29;p2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3335325" y="4629150"/>
            <a:ext cx="886928" cy="815621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8251700" y="-142503"/>
            <a:ext cx="572406" cy="682360"/>
            <a:chOff x="8251700" y="-142503"/>
            <a:chExt cx="572406" cy="682360"/>
          </a:xfrm>
        </p:grpSpPr>
        <p:sp>
          <p:nvSpPr>
            <p:cNvPr id="35" name="Google Shape;35;p2"/>
            <p:cNvSpPr/>
            <p:nvPr/>
          </p:nvSpPr>
          <p:spPr>
            <a:xfrm>
              <a:off x="8397875" y="348847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74952" y="237403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430810" y="41791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51700" y="159165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657290" y="-142503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341310">
            <a:off x="8258869" y="1118332"/>
            <a:ext cx="315640" cy="341633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133200" y="296883"/>
            <a:ext cx="273783" cy="316215"/>
          </a:xfrm>
          <a:custGeom>
            <a:avLst/>
            <a:gdLst/>
            <a:ahLst/>
            <a:cxnLst/>
            <a:rect l="l" t="t" r="r" b="b"/>
            <a:pathLst>
              <a:path w="8454" h="9765" extrusionOk="0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395420" y="2670765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985025" y="2399850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-2048291">
            <a:off x="2863425" y="202663"/>
            <a:ext cx="386656" cy="586360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6896838" y="4807241"/>
            <a:ext cx="376730" cy="382673"/>
          </a:xfrm>
          <a:custGeom>
            <a:avLst/>
            <a:gdLst/>
            <a:ahLst/>
            <a:cxnLst/>
            <a:rect l="l" t="t" r="r" b="b"/>
            <a:pathLst>
              <a:path w="9572" h="9723" extrusionOk="0">
                <a:moveTo>
                  <a:pt x="4285" y="0"/>
                </a:moveTo>
                <a:cubicBezTo>
                  <a:pt x="4163" y="31"/>
                  <a:pt x="4072" y="31"/>
                  <a:pt x="3950" y="31"/>
                </a:cubicBezTo>
                <a:lnTo>
                  <a:pt x="3798" y="91"/>
                </a:lnTo>
                <a:cubicBezTo>
                  <a:pt x="3677" y="91"/>
                  <a:pt x="3586" y="122"/>
                  <a:pt x="3495" y="152"/>
                </a:cubicBezTo>
                <a:cubicBezTo>
                  <a:pt x="3312" y="213"/>
                  <a:pt x="3130" y="274"/>
                  <a:pt x="2948" y="365"/>
                </a:cubicBezTo>
                <a:cubicBezTo>
                  <a:pt x="2674" y="486"/>
                  <a:pt x="2431" y="608"/>
                  <a:pt x="2219" y="790"/>
                </a:cubicBezTo>
                <a:cubicBezTo>
                  <a:pt x="2036" y="942"/>
                  <a:pt x="1854" y="1125"/>
                  <a:pt x="1702" y="1337"/>
                </a:cubicBezTo>
                <a:cubicBezTo>
                  <a:pt x="1550" y="1519"/>
                  <a:pt x="1429" y="1763"/>
                  <a:pt x="1307" y="1975"/>
                </a:cubicBezTo>
                <a:cubicBezTo>
                  <a:pt x="1185" y="2279"/>
                  <a:pt x="1064" y="2613"/>
                  <a:pt x="973" y="2917"/>
                </a:cubicBezTo>
                <a:cubicBezTo>
                  <a:pt x="942" y="3039"/>
                  <a:pt x="912" y="3130"/>
                  <a:pt x="851" y="3221"/>
                </a:cubicBezTo>
                <a:cubicBezTo>
                  <a:pt x="699" y="3677"/>
                  <a:pt x="578" y="4132"/>
                  <a:pt x="426" y="4619"/>
                </a:cubicBezTo>
                <a:cubicBezTo>
                  <a:pt x="335" y="5013"/>
                  <a:pt x="213" y="5469"/>
                  <a:pt x="122" y="5925"/>
                </a:cubicBezTo>
                <a:lnTo>
                  <a:pt x="92" y="6077"/>
                </a:lnTo>
                <a:cubicBezTo>
                  <a:pt x="61" y="6198"/>
                  <a:pt x="31" y="6350"/>
                  <a:pt x="31" y="6472"/>
                </a:cubicBezTo>
                <a:cubicBezTo>
                  <a:pt x="1" y="6624"/>
                  <a:pt x="1" y="6745"/>
                  <a:pt x="1" y="6897"/>
                </a:cubicBezTo>
                <a:cubicBezTo>
                  <a:pt x="1" y="6988"/>
                  <a:pt x="1" y="7110"/>
                  <a:pt x="31" y="7201"/>
                </a:cubicBezTo>
                <a:cubicBezTo>
                  <a:pt x="61" y="7353"/>
                  <a:pt x="92" y="7505"/>
                  <a:pt x="122" y="7657"/>
                </a:cubicBezTo>
                <a:cubicBezTo>
                  <a:pt x="152" y="7748"/>
                  <a:pt x="183" y="7839"/>
                  <a:pt x="244" y="7930"/>
                </a:cubicBezTo>
                <a:lnTo>
                  <a:pt x="244" y="7961"/>
                </a:lnTo>
                <a:cubicBezTo>
                  <a:pt x="274" y="8082"/>
                  <a:pt x="365" y="8234"/>
                  <a:pt x="456" y="8325"/>
                </a:cubicBezTo>
                <a:cubicBezTo>
                  <a:pt x="547" y="8447"/>
                  <a:pt x="639" y="8568"/>
                  <a:pt x="760" y="8659"/>
                </a:cubicBezTo>
                <a:cubicBezTo>
                  <a:pt x="912" y="8811"/>
                  <a:pt x="1064" y="8933"/>
                  <a:pt x="1277" y="9054"/>
                </a:cubicBezTo>
                <a:cubicBezTo>
                  <a:pt x="1489" y="9206"/>
                  <a:pt x="1732" y="9328"/>
                  <a:pt x="1975" y="9419"/>
                </a:cubicBezTo>
                <a:cubicBezTo>
                  <a:pt x="2188" y="9480"/>
                  <a:pt x="2401" y="9541"/>
                  <a:pt x="2644" y="9601"/>
                </a:cubicBezTo>
                <a:cubicBezTo>
                  <a:pt x="2887" y="9632"/>
                  <a:pt x="3130" y="9632"/>
                  <a:pt x="3312" y="9662"/>
                </a:cubicBezTo>
                <a:cubicBezTo>
                  <a:pt x="3555" y="9692"/>
                  <a:pt x="3829" y="9723"/>
                  <a:pt x="4102" y="9723"/>
                </a:cubicBezTo>
                <a:lnTo>
                  <a:pt x="4771" y="9723"/>
                </a:lnTo>
                <a:cubicBezTo>
                  <a:pt x="4923" y="9723"/>
                  <a:pt x="5105" y="9692"/>
                  <a:pt x="5257" y="9692"/>
                </a:cubicBezTo>
                <a:cubicBezTo>
                  <a:pt x="5409" y="9662"/>
                  <a:pt x="5591" y="9632"/>
                  <a:pt x="5743" y="9601"/>
                </a:cubicBezTo>
                <a:lnTo>
                  <a:pt x="5895" y="9571"/>
                </a:lnTo>
                <a:lnTo>
                  <a:pt x="6229" y="9510"/>
                </a:lnTo>
                <a:lnTo>
                  <a:pt x="6563" y="9449"/>
                </a:lnTo>
                <a:cubicBezTo>
                  <a:pt x="6685" y="9419"/>
                  <a:pt x="6806" y="9389"/>
                  <a:pt x="6989" y="9358"/>
                </a:cubicBezTo>
                <a:lnTo>
                  <a:pt x="7232" y="9297"/>
                </a:lnTo>
                <a:lnTo>
                  <a:pt x="7292" y="9297"/>
                </a:lnTo>
                <a:lnTo>
                  <a:pt x="7444" y="9267"/>
                </a:lnTo>
                <a:cubicBezTo>
                  <a:pt x="7839" y="9176"/>
                  <a:pt x="8174" y="9024"/>
                  <a:pt x="8508" y="8811"/>
                </a:cubicBezTo>
                <a:cubicBezTo>
                  <a:pt x="8690" y="8690"/>
                  <a:pt x="8842" y="8508"/>
                  <a:pt x="8994" y="8325"/>
                </a:cubicBezTo>
                <a:cubicBezTo>
                  <a:pt x="9085" y="8173"/>
                  <a:pt x="9207" y="7991"/>
                  <a:pt x="9298" y="7809"/>
                </a:cubicBezTo>
                <a:cubicBezTo>
                  <a:pt x="9450" y="7626"/>
                  <a:pt x="9541" y="7383"/>
                  <a:pt x="9541" y="7140"/>
                </a:cubicBezTo>
                <a:cubicBezTo>
                  <a:pt x="9571" y="6958"/>
                  <a:pt x="9541" y="6806"/>
                  <a:pt x="9510" y="6654"/>
                </a:cubicBezTo>
                <a:lnTo>
                  <a:pt x="9510" y="6563"/>
                </a:lnTo>
                <a:cubicBezTo>
                  <a:pt x="9480" y="6441"/>
                  <a:pt x="9450" y="6320"/>
                  <a:pt x="9419" y="6198"/>
                </a:cubicBezTo>
                <a:cubicBezTo>
                  <a:pt x="9328" y="5955"/>
                  <a:pt x="9237" y="5712"/>
                  <a:pt x="9146" y="5439"/>
                </a:cubicBezTo>
                <a:cubicBezTo>
                  <a:pt x="9085" y="5257"/>
                  <a:pt x="8994" y="5105"/>
                  <a:pt x="8933" y="4922"/>
                </a:cubicBezTo>
                <a:cubicBezTo>
                  <a:pt x="8903" y="4862"/>
                  <a:pt x="8872" y="4801"/>
                  <a:pt x="8842" y="4710"/>
                </a:cubicBezTo>
                <a:cubicBezTo>
                  <a:pt x="8781" y="4619"/>
                  <a:pt x="8720" y="4527"/>
                  <a:pt x="8629" y="4467"/>
                </a:cubicBezTo>
                <a:cubicBezTo>
                  <a:pt x="8508" y="4041"/>
                  <a:pt x="8325" y="3646"/>
                  <a:pt x="8143" y="3282"/>
                </a:cubicBezTo>
                <a:cubicBezTo>
                  <a:pt x="8022" y="3039"/>
                  <a:pt x="7900" y="2796"/>
                  <a:pt x="7718" y="2552"/>
                </a:cubicBezTo>
                <a:lnTo>
                  <a:pt x="7657" y="2431"/>
                </a:lnTo>
                <a:cubicBezTo>
                  <a:pt x="7566" y="2279"/>
                  <a:pt x="7475" y="2097"/>
                  <a:pt x="7353" y="1945"/>
                </a:cubicBezTo>
                <a:cubicBezTo>
                  <a:pt x="7232" y="1793"/>
                  <a:pt x="7080" y="1611"/>
                  <a:pt x="6958" y="1459"/>
                </a:cubicBezTo>
                <a:lnTo>
                  <a:pt x="6928" y="1428"/>
                </a:lnTo>
                <a:cubicBezTo>
                  <a:pt x="6776" y="1246"/>
                  <a:pt x="6594" y="1064"/>
                  <a:pt x="6442" y="912"/>
                </a:cubicBezTo>
                <a:cubicBezTo>
                  <a:pt x="6229" y="730"/>
                  <a:pt x="6016" y="578"/>
                  <a:pt x="5804" y="456"/>
                </a:cubicBezTo>
                <a:cubicBezTo>
                  <a:pt x="5621" y="365"/>
                  <a:pt x="5439" y="274"/>
                  <a:pt x="5226" y="213"/>
                </a:cubicBezTo>
                <a:cubicBezTo>
                  <a:pt x="4923" y="91"/>
                  <a:pt x="4619" y="0"/>
                  <a:pt x="42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571588" y="4504700"/>
            <a:ext cx="1035575" cy="687615"/>
          </a:xfrm>
          <a:custGeom>
            <a:avLst/>
            <a:gdLst/>
            <a:ahLst/>
            <a:cxnLst/>
            <a:rect l="l" t="t" r="r" b="b"/>
            <a:pathLst>
              <a:path w="26312" h="17471" extrusionOk="0">
                <a:moveTo>
                  <a:pt x="11424" y="0"/>
                </a:moveTo>
                <a:cubicBezTo>
                  <a:pt x="10969" y="0"/>
                  <a:pt x="10483" y="31"/>
                  <a:pt x="10027" y="92"/>
                </a:cubicBezTo>
                <a:cubicBezTo>
                  <a:pt x="9662" y="122"/>
                  <a:pt x="9328" y="183"/>
                  <a:pt x="8994" y="274"/>
                </a:cubicBezTo>
                <a:cubicBezTo>
                  <a:pt x="8811" y="304"/>
                  <a:pt x="8660" y="365"/>
                  <a:pt x="8508" y="395"/>
                </a:cubicBezTo>
                <a:cubicBezTo>
                  <a:pt x="8113" y="517"/>
                  <a:pt x="7687" y="699"/>
                  <a:pt x="7171" y="912"/>
                </a:cubicBezTo>
                <a:cubicBezTo>
                  <a:pt x="6290" y="1277"/>
                  <a:pt x="5439" y="1763"/>
                  <a:pt x="4710" y="2431"/>
                </a:cubicBezTo>
                <a:cubicBezTo>
                  <a:pt x="4345" y="2765"/>
                  <a:pt x="3981" y="3130"/>
                  <a:pt x="3646" y="3495"/>
                </a:cubicBezTo>
                <a:cubicBezTo>
                  <a:pt x="3464" y="3707"/>
                  <a:pt x="3312" y="3889"/>
                  <a:pt x="3191" y="4041"/>
                </a:cubicBezTo>
                <a:lnTo>
                  <a:pt x="3160" y="4102"/>
                </a:lnTo>
                <a:cubicBezTo>
                  <a:pt x="3039" y="4254"/>
                  <a:pt x="2917" y="4406"/>
                  <a:pt x="2796" y="4588"/>
                </a:cubicBezTo>
                <a:cubicBezTo>
                  <a:pt x="2522" y="5044"/>
                  <a:pt x="2279" y="5500"/>
                  <a:pt x="2036" y="5956"/>
                </a:cubicBezTo>
                <a:cubicBezTo>
                  <a:pt x="1854" y="6350"/>
                  <a:pt x="1671" y="6776"/>
                  <a:pt x="1520" y="7201"/>
                </a:cubicBezTo>
                <a:cubicBezTo>
                  <a:pt x="1428" y="7444"/>
                  <a:pt x="1337" y="7687"/>
                  <a:pt x="1277" y="7961"/>
                </a:cubicBezTo>
                <a:lnTo>
                  <a:pt x="1277" y="7991"/>
                </a:lnTo>
                <a:lnTo>
                  <a:pt x="1246" y="8113"/>
                </a:lnTo>
                <a:cubicBezTo>
                  <a:pt x="1185" y="8265"/>
                  <a:pt x="1125" y="8477"/>
                  <a:pt x="1094" y="8660"/>
                </a:cubicBezTo>
                <a:cubicBezTo>
                  <a:pt x="1033" y="8903"/>
                  <a:pt x="973" y="9176"/>
                  <a:pt x="882" y="9450"/>
                </a:cubicBezTo>
                <a:cubicBezTo>
                  <a:pt x="851" y="9601"/>
                  <a:pt x="790" y="9814"/>
                  <a:pt x="760" y="9996"/>
                </a:cubicBezTo>
                <a:cubicBezTo>
                  <a:pt x="730" y="10027"/>
                  <a:pt x="699" y="10088"/>
                  <a:pt x="699" y="10148"/>
                </a:cubicBezTo>
                <a:cubicBezTo>
                  <a:pt x="669" y="10300"/>
                  <a:pt x="638" y="10422"/>
                  <a:pt x="608" y="10634"/>
                </a:cubicBezTo>
                <a:cubicBezTo>
                  <a:pt x="547" y="10847"/>
                  <a:pt x="517" y="11090"/>
                  <a:pt x="487" y="11333"/>
                </a:cubicBezTo>
                <a:cubicBezTo>
                  <a:pt x="456" y="11485"/>
                  <a:pt x="426" y="11637"/>
                  <a:pt x="395" y="11789"/>
                </a:cubicBezTo>
                <a:cubicBezTo>
                  <a:pt x="335" y="12093"/>
                  <a:pt x="304" y="12397"/>
                  <a:pt x="274" y="12670"/>
                </a:cubicBezTo>
                <a:cubicBezTo>
                  <a:pt x="244" y="12913"/>
                  <a:pt x="183" y="13156"/>
                  <a:pt x="152" y="13339"/>
                </a:cubicBezTo>
                <a:cubicBezTo>
                  <a:pt x="152" y="13521"/>
                  <a:pt x="92" y="13764"/>
                  <a:pt x="92" y="13885"/>
                </a:cubicBezTo>
                <a:cubicBezTo>
                  <a:pt x="92" y="14007"/>
                  <a:pt x="61" y="14128"/>
                  <a:pt x="61" y="14250"/>
                </a:cubicBezTo>
                <a:lnTo>
                  <a:pt x="61" y="14432"/>
                </a:lnTo>
                <a:lnTo>
                  <a:pt x="61" y="14523"/>
                </a:lnTo>
                <a:cubicBezTo>
                  <a:pt x="31" y="14706"/>
                  <a:pt x="31" y="14858"/>
                  <a:pt x="31" y="15010"/>
                </a:cubicBezTo>
                <a:cubicBezTo>
                  <a:pt x="0" y="15253"/>
                  <a:pt x="0" y="15526"/>
                  <a:pt x="31" y="15769"/>
                </a:cubicBezTo>
                <a:cubicBezTo>
                  <a:pt x="92" y="15891"/>
                  <a:pt x="122" y="16043"/>
                  <a:pt x="183" y="16164"/>
                </a:cubicBezTo>
                <a:cubicBezTo>
                  <a:pt x="244" y="16286"/>
                  <a:pt x="304" y="16407"/>
                  <a:pt x="365" y="16498"/>
                </a:cubicBezTo>
                <a:lnTo>
                  <a:pt x="395" y="16559"/>
                </a:lnTo>
                <a:cubicBezTo>
                  <a:pt x="426" y="16650"/>
                  <a:pt x="487" y="16741"/>
                  <a:pt x="578" y="16802"/>
                </a:cubicBezTo>
                <a:cubicBezTo>
                  <a:pt x="638" y="16893"/>
                  <a:pt x="699" y="16954"/>
                  <a:pt x="790" y="17045"/>
                </a:cubicBezTo>
                <a:cubicBezTo>
                  <a:pt x="882" y="17106"/>
                  <a:pt x="973" y="17167"/>
                  <a:pt x="1064" y="17228"/>
                </a:cubicBezTo>
                <a:cubicBezTo>
                  <a:pt x="1185" y="17288"/>
                  <a:pt x="1307" y="17349"/>
                  <a:pt x="1459" y="17379"/>
                </a:cubicBezTo>
                <a:lnTo>
                  <a:pt x="1489" y="17379"/>
                </a:lnTo>
                <a:cubicBezTo>
                  <a:pt x="1580" y="17410"/>
                  <a:pt x="1671" y="17410"/>
                  <a:pt x="1763" y="17440"/>
                </a:cubicBezTo>
                <a:cubicBezTo>
                  <a:pt x="2036" y="17471"/>
                  <a:pt x="2279" y="17471"/>
                  <a:pt x="2522" y="17471"/>
                </a:cubicBezTo>
                <a:cubicBezTo>
                  <a:pt x="2644" y="17440"/>
                  <a:pt x="2765" y="17440"/>
                  <a:pt x="2856" y="17410"/>
                </a:cubicBezTo>
                <a:lnTo>
                  <a:pt x="2948" y="17410"/>
                </a:lnTo>
                <a:lnTo>
                  <a:pt x="3130" y="17379"/>
                </a:lnTo>
                <a:cubicBezTo>
                  <a:pt x="3191" y="17349"/>
                  <a:pt x="3251" y="17349"/>
                  <a:pt x="3312" y="17319"/>
                </a:cubicBezTo>
                <a:cubicBezTo>
                  <a:pt x="3494" y="17258"/>
                  <a:pt x="3707" y="17197"/>
                  <a:pt x="3889" y="17106"/>
                </a:cubicBezTo>
                <a:lnTo>
                  <a:pt x="3920" y="17106"/>
                </a:lnTo>
                <a:cubicBezTo>
                  <a:pt x="4133" y="17015"/>
                  <a:pt x="4345" y="16863"/>
                  <a:pt x="4527" y="16711"/>
                </a:cubicBezTo>
                <a:lnTo>
                  <a:pt x="4588" y="16681"/>
                </a:lnTo>
                <a:cubicBezTo>
                  <a:pt x="4679" y="16589"/>
                  <a:pt x="4771" y="16529"/>
                  <a:pt x="4831" y="16407"/>
                </a:cubicBezTo>
                <a:cubicBezTo>
                  <a:pt x="4922" y="16316"/>
                  <a:pt x="4983" y="16195"/>
                  <a:pt x="5044" y="16073"/>
                </a:cubicBezTo>
                <a:cubicBezTo>
                  <a:pt x="5166" y="15830"/>
                  <a:pt x="5226" y="15587"/>
                  <a:pt x="5257" y="15313"/>
                </a:cubicBezTo>
                <a:lnTo>
                  <a:pt x="5257" y="15253"/>
                </a:lnTo>
                <a:cubicBezTo>
                  <a:pt x="5317" y="14918"/>
                  <a:pt x="5378" y="14554"/>
                  <a:pt x="5439" y="14220"/>
                </a:cubicBezTo>
                <a:cubicBezTo>
                  <a:pt x="5500" y="13855"/>
                  <a:pt x="5591" y="13460"/>
                  <a:pt x="5712" y="12974"/>
                </a:cubicBezTo>
                <a:cubicBezTo>
                  <a:pt x="5773" y="12761"/>
                  <a:pt x="5804" y="12579"/>
                  <a:pt x="5864" y="12366"/>
                </a:cubicBezTo>
                <a:cubicBezTo>
                  <a:pt x="5895" y="12154"/>
                  <a:pt x="5925" y="11941"/>
                  <a:pt x="5986" y="11728"/>
                </a:cubicBezTo>
                <a:cubicBezTo>
                  <a:pt x="6138" y="11273"/>
                  <a:pt x="6290" y="10817"/>
                  <a:pt x="6442" y="10391"/>
                </a:cubicBezTo>
                <a:cubicBezTo>
                  <a:pt x="6472" y="10300"/>
                  <a:pt x="6502" y="10270"/>
                  <a:pt x="6533" y="10118"/>
                </a:cubicBezTo>
                <a:cubicBezTo>
                  <a:pt x="6594" y="9966"/>
                  <a:pt x="6654" y="9814"/>
                  <a:pt x="6715" y="9662"/>
                </a:cubicBezTo>
                <a:cubicBezTo>
                  <a:pt x="6806" y="9450"/>
                  <a:pt x="6897" y="9237"/>
                  <a:pt x="7019" y="9055"/>
                </a:cubicBezTo>
                <a:cubicBezTo>
                  <a:pt x="7171" y="8812"/>
                  <a:pt x="7353" y="8568"/>
                  <a:pt x="7505" y="8356"/>
                </a:cubicBezTo>
                <a:cubicBezTo>
                  <a:pt x="7657" y="8113"/>
                  <a:pt x="7839" y="7900"/>
                  <a:pt x="8052" y="7718"/>
                </a:cubicBezTo>
                <a:cubicBezTo>
                  <a:pt x="8477" y="7323"/>
                  <a:pt x="8933" y="6989"/>
                  <a:pt x="9449" y="6715"/>
                </a:cubicBezTo>
                <a:cubicBezTo>
                  <a:pt x="9723" y="6533"/>
                  <a:pt x="9966" y="6411"/>
                  <a:pt x="10239" y="6290"/>
                </a:cubicBezTo>
                <a:cubicBezTo>
                  <a:pt x="10513" y="6168"/>
                  <a:pt x="10786" y="6077"/>
                  <a:pt x="11090" y="6016"/>
                </a:cubicBezTo>
                <a:cubicBezTo>
                  <a:pt x="11394" y="5956"/>
                  <a:pt x="11698" y="5956"/>
                  <a:pt x="12002" y="5956"/>
                </a:cubicBezTo>
                <a:cubicBezTo>
                  <a:pt x="12488" y="5986"/>
                  <a:pt x="12944" y="6077"/>
                  <a:pt x="13399" y="6199"/>
                </a:cubicBezTo>
                <a:cubicBezTo>
                  <a:pt x="13673" y="6290"/>
                  <a:pt x="13916" y="6381"/>
                  <a:pt x="14159" y="6502"/>
                </a:cubicBezTo>
                <a:cubicBezTo>
                  <a:pt x="14432" y="6624"/>
                  <a:pt x="14675" y="6745"/>
                  <a:pt x="14918" y="6897"/>
                </a:cubicBezTo>
                <a:lnTo>
                  <a:pt x="15161" y="7049"/>
                </a:lnTo>
                <a:cubicBezTo>
                  <a:pt x="15313" y="7140"/>
                  <a:pt x="15465" y="7232"/>
                  <a:pt x="15617" y="7323"/>
                </a:cubicBezTo>
                <a:cubicBezTo>
                  <a:pt x="15799" y="7444"/>
                  <a:pt x="15982" y="7566"/>
                  <a:pt x="16164" y="7687"/>
                </a:cubicBezTo>
                <a:cubicBezTo>
                  <a:pt x="16346" y="7839"/>
                  <a:pt x="16498" y="7961"/>
                  <a:pt x="16650" y="8143"/>
                </a:cubicBezTo>
                <a:cubicBezTo>
                  <a:pt x="16863" y="8356"/>
                  <a:pt x="17076" y="8599"/>
                  <a:pt x="17288" y="8812"/>
                </a:cubicBezTo>
                <a:lnTo>
                  <a:pt x="17349" y="8903"/>
                </a:lnTo>
                <a:cubicBezTo>
                  <a:pt x="17622" y="9206"/>
                  <a:pt x="17866" y="9510"/>
                  <a:pt x="18109" y="9784"/>
                </a:cubicBezTo>
                <a:cubicBezTo>
                  <a:pt x="18321" y="10057"/>
                  <a:pt x="18564" y="10422"/>
                  <a:pt x="18777" y="10726"/>
                </a:cubicBezTo>
                <a:cubicBezTo>
                  <a:pt x="19020" y="11060"/>
                  <a:pt x="19202" y="11303"/>
                  <a:pt x="19324" y="11607"/>
                </a:cubicBezTo>
                <a:cubicBezTo>
                  <a:pt x="19476" y="11880"/>
                  <a:pt x="19597" y="12184"/>
                  <a:pt x="19719" y="12397"/>
                </a:cubicBezTo>
                <a:lnTo>
                  <a:pt x="19749" y="12488"/>
                </a:lnTo>
                <a:cubicBezTo>
                  <a:pt x="19871" y="12731"/>
                  <a:pt x="19992" y="13004"/>
                  <a:pt x="20114" y="13278"/>
                </a:cubicBezTo>
                <a:cubicBezTo>
                  <a:pt x="20144" y="13369"/>
                  <a:pt x="20175" y="13430"/>
                  <a:pt x="20205" y="13521"/>
                </a:cubicBezTo>
                <a:cubicBezTo>
                  <a:pt x="20144" y="13612"/>
                  <a:pt x="20144" y="13734"/>
                  <a:pt x="20144" y="13855"/>
                </a:cubicBezTo>
                <a:cubicBezTo>
                  <a:pt x="20175" y="13916"/>
                  <a:pt x="20175" y="13977"/>
                  <a:pt x="20175" y="14007"/>
                </a:cubicBezTo>
                <a:lnTo>
                  <a:pt x="20266" y="14280"/>
                </a:lnTo>
                <a:cubicBezTo>
                  <a:pt x="20266" y="14372"/>
                  <a:pt x="20296" y="14432"/>
                  <a:pt x="20296" y="14523"/>
                </a:cubicBezTo>
                <a:cubicBezTo>
                  <a:pt x="20387" y="15131"/>
                  <a:pt x="20661" y="15708"/>
                  <a:pt x="21025" y="16225"/>
                </a:cubicBezTo>
                <a:cubicBezTo>
                  <a:pt x="21177" y="16407"/>
                  <a:pt x="21329" y="16559"/>
                  <a:pt x="21511" y="16681"/>
                </a:cubicBezTo>
                <a:cubicBezTo>
                  <a:pt x="21663" y="16802"/>
                  <a:pt x="21846" y="16893"/>
                  <a:pt x="22058" y="16924"/>
                </a:cubicBezTo>
                <a:cubicBezTo>
                  <a:pt x="22119" y="16939"/>
                  <a:pt x="22187" y="16946"/>
                  <a:pt x="22260" y="16946"/>
                </a:cubicBezTo>
                <a:cubicBezTo>
                  <a:pt x="22332" y="16946"/>
                  <a:pt x="22408" y="16939"/>
                  <a:pt x="22484" y="16924"/>
                </a:cubicBezTo>
                <a:lnTo>
                  <a:pt x="22848" y="16833"/>
                </a:lnTo>
                <a:cubicBezTo>
                  <a:pt x="22970" y="16802"/>
                  <a:pt x="23091" y="16772"/>
                  <a:pt x="23182" y="16741"/>
                </a:cubicBezTo>
                <a:cubicBezTo>
                  <a:pt x="23638" y="16620"/>
                  <a:pt x="24033" y="16438"/>
                  <a:pt x="24428" y="16195"/>
                </a:cubicBezTo>
                <a:lnTo>
                  <a:pt x="24428" y="16195"/>
                </a:lnTo>
                <a:lnTo>
                  <a:pt x="24398" y="16225"/>
                </a:lnTo>
                <a:lnTo>
                  <a:pt x="24489" y="16164"/>
                </a:lnTo>
                <a:cubicBezTo>
                  <a:pt x="24702" y="16073"/>
                  <a:pt x="24884" y="15951"/>
                  <a:pt x="25097" y="15800"/>
                </a:cubicBezTo>
                <a:cubicBezTo>
                  <a:pt x="25279" y="15648"/>
                  <a:pt x="25431" y="15496"/>
                  <a:pt x="25583" y="15344"/>
                </a:cubicBezTo>
                <a:cubicBezTo>
                  <a:pt x="25644" y="15253"/>
                  <a:pt x="25704" y="15162"/>
                  <a:pt x="25765" y="15070"/>
                </a:cubicBezTo>
                <a:cubicBezTo>
                  <a:pt x="25856" y="14949"/>
                  <a:pt x="25917" y="14797"/>
                  <a:pt x="26008" y="14675"/>
                </a:cubicBezTo>
                <a:cubicBezTo>
                  <a:pt x="26099" y="14432"/>
                  <a:pt x="26190" y="14189"/>
                  <a:pt x="26221" y="13946"/>
                </a:cubicBezTo>
                <a:cubicBezTo>
                  <a:pt x="26282" y="13673"/>
                  <a:pt x="26312" y="13399"/>
                  <a:pt x="26312" y="13156"/>
                </a:cubicBezTo>
                <a:cubicBezTo>
                  <a:pt x="26312" y="12944"/>
                  <a:pt x="26282" y="12731"/>
                  <a:pt x="26251" y="12518"/>
                </a:cubicBezTo>
                <a:cubicBezTo>
                  <a:pt x="26190" y="12245"/>
                  <a:pt x="26130" y="12002"/>
                  <a:pt x="26038" y="11759"/>
                </a:cubicBezTo>
                <a:cubicBezTo>
                  <a:pt x="25947" y="11576"/>
                  <a:pt x="25856" y="11364"/>
                  <a:pt x="25765" y="11181"/>
                </a:cubicBezTo>
                <a:cubicBezTo>
                  <a:pt x="25583" y="10756"/>
                  <a:pt x="25340" y="10331"/>
                  <a:pt x="25157" y="9966"/>
                </a:cubicBezTo>
                <a:cubicBezTo>
                  <a:pt x="24884" y="9480"/>
                  <a:pt x="24610" y="8994"/>
                  <a:pt x="24367" y="8629"/>
                </a:cubicBezTo>
                <a:cubicBezTo>
                  <a:pt x="24124" y="8234"/>
                  <a:pt x="23881" y="7870"/>
                  <a:pt x="23577" y="7475"/>
                </a:cubicBezTo>
                <a:cubicBezTo>
                  <a:pt x="23274" y="7080"/>
                  <a:pt x="22970" y="6685"/>
                  <a:pt x="22696" y="6411"/>
                </a:cubicBezTo>
                <a:lnTo>
                  <a:pt x="22544" y="6229"/>
                </a:lnTo>
                <a:lnTo>
                  <a:pt x="22210" y="5834"/>
                </a:lnTo>
                <a:cubicBezTo>
                  <a:pt x="22058" y="5682"/>
                  <a:pt x="21906" y="5530"/>
                  <a:pt x="21755" y="5378"/>
                </a:cubicBezTo>
                <a:lnTo>
                  <a:pt x="21603" y="5226"/>
                </a:lnTo>
                <a:cubicBezTo>
                  <a:pt x="21238" y="4862"/>
                  <a:pt x="20904" y="4558"/>
                  <a:pt x="20539" y="4254"/>
                </a:cubicBezTo>
                <a:lnTo>
                  <a:pt x="19871" y="3707"/>
                </a:lnTo>
                <a:lnTo>
                  <a:pt x="19445" y="3373"/>
                </a:lnTo>
                <a:cubicBezTo>
                  <a:pt x="19111" y="3100"/>
                  <a:pt x="18716" y="2765"/>
                  <a:pt x="18321" y="2492"/>
                </a:cubicBezTo>
                <a:cubicBezTo>
                  <a:pt x="17896" y="2158"/>
                  <a:pt x="17471" y="1884"/>
                  <a:pt x="17045" y="1641"/>
                </a:cubicBezTo>
                <a:cubicBezTo>
                  <a:pt x="16620" y="1368"/>
                  <a:pt x="16194" y="1125"/>
                  <a:pt x="15739" y="942"/>
                </a:cubicBezTo>
                <a:cubicBezTo>
                  <a:pt x="15344" y="730"/>
                  <a:pt x="14918" y="578"/>
                  <a:pt x="14463" y="456"/>
                </a:cubicBezTo>
                <a:cubicBezTo>
                  <a:pt x="13977" y="304"/>
                  <a:pt x="13460" y="183"/>
                  <a:pt x="12944" y="122"/>
                </a:cubicBezTo>
                <a:cubicBezTo>
                  <a:pt x="12457" y="31"/>
                  <a:pt x="11941" y="0"/>
                  <a:pt x="114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93575" y="1362525"/>
            <a:ext cx="307701" cy="803603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3300763" y="4708738"/>
            <a:ext cx="252200" cy="279550"/>
            <a:chOff x="4295963" y="4660625"/>
            <a:chExt cx="252200" cy="279550"/>
          </a:xfrm>
        </p:grpSpPr>
        <p:sp>
          <p:nvSpPr>
            <p:cNvPr id="49" name="Google Shape;49;p2"/>
            <p:cNvSpPr/>
            <p:nvPr/>
          </p:nvSpPr>
          <p:spPr>
            <a:xfrm>
              <a:off x="4411413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15988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26363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95963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1300" y="3421700"/>
            <a:ext cx="23814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770150" y="125362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>
            <a:off x="8139895" y="4192640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416600" y="267575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 rot="613861">
            <a:off x="119049" y="3835079"/>
            <a:ext cx="373548" cy="1285457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613861">
            <a:off x="-153466" y="4030354"/>
            <a:ext cx="310712" cy="1051046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8178450" y="89522"/>
            <a:ext cx="572406" cy="682360"/>
            <a:chOff x="8178450" y="89522"/>
            <a:chExt cx="572406" cy="682360"/>
          </a:xfrm>
        </p:grpSpPr>
        <p:sp>
          <p:nvSpPr>
            <p:cNvPr id="79" name="Google Shape;79;p4"/>
            <p:cNvSpPr/>
            <p:nvPr/>
          </p:nvSpPr>
          <p:spPr>
            <a:xfrm>
              <a:off x="8324625" y="580872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501702" y="469428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357560" y="273816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178450" y="391190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584040" y="89522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4"/>
          <p:cNvSpPr/>
          <p:nvPr/>
        </p:nvSpPr>
        <p:spPr>
          <a:xfrm rot="535568">
            <a:off x="8389291" y="4100132"/>
            <a:ext cx="251651" cy="428694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248125" y="206119"/>
            <a:ext cx="391289" cy="329072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727300" y="1180075"/>
            <a:ext cx="7689300" cy="3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0" y="-9025"/>
            <a:ext cx="9144000" cy="51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 rot="-780553">
            <a:off x="-236180" y="-66629"/>
            <a:ext cx="1206158" cy="100264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13"/>
          <p:cNvGrpSpPr/>
          <p:nvPr/>
        </p:nvGrpSpPr>
        <p:grpSpPr>
          <a:xfrm>
            <a:off x="80700" y="476022"/>
            <a:ext cx="572406" cy="682360"/>
            <a:chOff x="80700" y="476022"/>
            <a:chExt cx="572406" cy="682360"/>
          </a:xfrm>
        </p:grpSpPr>
        <p:sp>
          <p:nvSpPr>
            <p:cNvPr id="232" name="Google Shape;232;p13"/>
            <p:cNvSpPr/>
            <p:nvPr/>
          </p:nvSpPr>
          <p:spPr>
            <a:xfrm>
              <a:off x="226875" y="967372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03952" y="855928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59810" y="660316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0700" y="777690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86290" y="476022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13"/>
          <p:cNvSpPr/>
          <p:nvPr/>
        </p:nvSpPr>
        <p:spPr>
          <a:xfrm rot="-5030280">
            <a:off x="-191326" y="4123314"/>
            <a:ext cx="1196599" cy="1062235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/>
          <p:nvPr/>
        </p:nvSpPr>
        <p:spPr>
          <a:xfrm rot="448387">
            <a:off x="1745975" y="11399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3"/>
          <p:cNvGrpSpPr/>
          <p:nvPr/>
        </p:nvGrpSpPr>
        <p:grpSpPr>
          <a:xfrm>
            <a:off x="8477170" y="29839"/>
            <a:ext cx="767866" cy="830189"/>
            <a:chOff x="8477170" y="29839"/>
            <a:chExt cx="767866" cy="830189"/>
          </a:xfrm>
        </p:grpSpPr>
        <p:sp>
          <p:nvSpPr>
            <p:cNvPr id="240" name="Google Shape;240;p13"/>
            <p:cNvSpPr/>
            <p:nvPr/>
          </p:nvSpPr>
          <p:spPr>
            <a:xfrm rot="930232">
              <a:off x="8571874" y="36082"/>
              <a:ext cx="145873" cy="728441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 rot="930232">
              <a:off x="8768633" y="50071"/>
              <a:ext cx="173973" cy="751990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 rot="930232">
              <a:off x="8995676" y="103648"/>
              <a:ext cx="151923" cy="749715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3"/>
          <p:cNvSpPr/>
          <p:nvPr/>
        </p:nvSpPr>
        <p:spPr>
          <a:xfrm>
            <a:off x="8262850" y="596250"/>
            <a:ext cx="307701" cy="803603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8771050" y="38503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/>
          </p:nvPr>
        </p:nvSpPr>
        <p:spPr>
          <a:xfrm>
            <a:off x="1396954" y="18025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2" hasCustomPrompt="1"/>
          </p:nvPr>
        </p:nvSpPr>
        <p:spPr>
          <a:xfrm>
            <a:off x="723879" y="17744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1"/>
          </p:nvPr>
        </p:nvSpPr>
        <p:spPr>
          <a:xfrm>
            <a:off x="1396954" y="22316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3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4"/>
          </p:nvPr>
        </p:nvSpPr>
        <p:spPr>
          <a:xfrm>
            <a:off x="5584521" y="18025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5" hasCustomPrompt="1"/>
          </p:nvPr>
        </p:nvSpPr>
        <p:spPr>
          <a:xfrm>
            <a:off x="4911446" y="17744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6"/>
          </p:nvPr>
        </p:nvSpPr>
        <p:spPr>
          <a:xfrm>
            <a:off x="5602600" y="22316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7"/>
          </p:nvPr>
        </p:nvSpPr>
        <p:spPr>
          <a:xfrm>
            <a:off x="1396954" y="33420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8" hasCustomPrompt="1"/>
          </p:nvPr>
        </p:nvSpPr>
        <p:spPr>
          <a:xfrm>
            <a:off x="723879" y="33139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9"/>
          </p:nvPr>
        </p:nvSpPr>
        <p:spPr>
          <a:xfrm>
            <a:off x="1396954" y="37711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13"/>
          </p:nvPr>
        </p:nvSpPr>
        <p:spPr>
          <a:xfrm>
            <a:off x="5584521" y="3342050"/>
            <a:ext cx="28356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11446" y="33139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15"/>
          </p:nvPr>
        </p:nvSpPr>
        <p:spPr>
          <a:xfrm>
            <a:off x="5584521" y="3771125"/>
            <a:ext cx="2622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/>
          <p:nvPr/>
        </p:nvSpPr>
        <p:spPr>
          <a:xfrm rot="532356">
            <a:off x="8569204" y="4622863"/>
            <a:ext cx="273783" cy="316212"/>
          </a:xfrm>
          <a:custGeom>
            <a:avLst/>
            <a:gdLst/>
            <a:ahLst/>
            <a:cxnLst/>
            <a:rect l="l" t="t" r="r" b="b"/>
            <a:pathLst>
              <a:path w="8454" h="9765" extrusionOk="0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52450" y="4344351"/>
            <a:ext cx="1219992" cy="1237898"/>
            <a:chOff x="727288" y="3991176"/>
            <a:chExt cx="1219992" cy="1237898"/>
          </a:xfrm>
        </p:grpSpPr>
        <p:sp>
          <p:nvSpPr>
            <p:cNvPr id="345" name="Google Shape;345;p17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7"/>
          <p:cNvSpPr/>
          <p:nvPr/>
        </p:nvSpPr>
        <p:spPr>
          <a:xfrm rot="-5665102" flipH="1">
            <a:off x="318493" y="-271848"/>
            <a:ext cx="373565" cy="128551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"/>
          <p:cNvSpPr/>
          <p:nvPr/>
        </p:nvSpPr>
        <p:spPr>
          <a:xfrm rot="7898116">
            <a:off x="7817731" y="4003289"/>
            <a:ext cx="1395719" cy="1025883"/>
          </a:xfrm>
          <a:custGeom>
            <a:avLst/>
            <a:gdLst/>
            <a:ahLst/>
            <a:cxnLst/>
            <a:rect l="l" t="t" r="r" b="b"/>
            <a:pathLst>
              <a:path w="50589" h="37184" extrusionOk="0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/>
          <p:nvPr/>
        </p:nvSpPr>
        <p:spPr>
          <a:xfrm rot="8586844">
            <a:off x="8284579" y="3711233"/>
            <a:ext cx="386635" cy="586327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 rot="-8506666">
            <a:off x="1609714" y="-264675"/>
            <a:ext cx="1004153" cy="1024653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17"/>
          <p:cNvGrpSpPr/>
          <p:nvPr/>
        </p:nvGrpSpPr>
        <p:grpSpPr>
          <a:xfrm rot="-9849415">
            <a:off x="8031664" y="1279281"/>
            <a:ext cx="1270582" cy="1053607"/>
            <a:chOff x="-142022" y="90588"/>
            <a:chExt cx="1270599" cy="1053621"/>
          </a:xfrm>
        </p:grpSpPr>
        <p:sp>
          <p:nvSpPr>
            <p:cNvPr id="354" name="Google Shape;354;p17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17"/>
          <p:cNvSpPr/>
          <p:nvPr/>
        </p:nvSpPr>
        <p:spPr>
          <a:xfrm rot="-3975368" flipH="1">
            <a:off x="388478" y="-44774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466267">
            <a:off x="7124893" y="-198141"/>
            <a:ext cx="1951125" cy="1138104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 rot="-5400000" flipH="1">
            <a:off x="4234783" y="4448604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5142900" y="4603650"/>
            <a:ext cx="445086" cy="471456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1651200" y="1609525"/>
            <a:ext cx="58416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2400600" y="2900975"/>
            <a:ext cx="4342800" cy="6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247700" y="36652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7735606" y="-75350"/>
            <a:ext cx="1678828" cy="97927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35"/>
          <p:cNvGrpSpPr/>
          <p:nvPr/>
        </p:nvGrpSpPr>
        <p:grpSpPr>
          <a:xfrm>
            <a:off x="8166051" y="-75350"/>
            <a:ext cx="817916" cy="860208"/>
            <a:chOff x="8166051" y="-75350"/>
            <a:chExt cx="817916" cy="860208"/>
          </a:xfrm>
        </p:grpSpPr>
        <p:sp>
          <p:nvSpPr>
            <p:cNvPr id="722" name="Google Shape;722;p35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35"/>
          <p:cNvSpPr/>
          <p:nvPr/>
        </p:nvSpPr>
        <p:spPr>
          <a:xfrm rot="7589800">
            <a:off x="73851" y="4029016"/>
            <a:ext cx="373546" cy="1285450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5"/>
          <p:cNvGrpSpPr/>
          <p:nvPr/>
        </p:nvGrpSpPr>
        <p:grpSpPr>
          <a:xfrm>
            <a:off x="601188" y="4660625"/>
            <a:ext cx="252200" cy="279550"/>
            <a:chOff x="601188" y="4660625"/>
            <a:chExt cx="252200" cy="279550"/>
          </a:xfrm>
        </p:grpSpPr>
        <p:sp>
          <p:nvSpPr>
            <p:cNvPr id="727" name="Google Shape;727;p35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5"/>
          <p:cNvSpPr/>
          <p:nvPr/>
        </p:nvSpPr>
        <p:spPr>
          <a:xfrm>
            <a:off x="7852913" y="4063500"/>
            <a:ext cx="1444204" cy="1473790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5"/>
          <p:cNvSpPr/>
          <p:nvPr/>
        </p:nvSpPr>
        <p:spPr>
          <a:xfrm rot="-767104">
            <a:off x="-163503" y="-490454"/>
            <a:ext cx="1866306" cy="155140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"/>
          <p:cNvSpPr/>
          <p:nvPr/>
        </p:nvSpPr>
        <p:spPr>
          <a:xfrm rot="448387">
            <a:off x="8368575" y="4079324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5"/>
          <p:cNvSpPr/>
          <p:nvPr/>
        </p:nvSpPr>
        <p:spPr>
          <a:xfrm rot="831327">
            <a:off x="270368" y="974629"/>
            <a:ext cx="219837" cy="393416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5"/>
          <p:cNvSpPr/>
          <p:nvPr/>
        </p:nvSpPr>
        <p:spPr>
          <a:xfrm>
            <a:off x="1379388" y="255888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6"/>
          <p:cNvGrpSpPr/>
          <p:nvPr/>
        </p:nvGrpSpPr>
        <p:grpSpPr>
          <a:xfrm flipH="1">
            <a:off x="-55863" y="4082535"/>
            <a:ext cx="1258993" cy="1313658"/>
            <a:chOff x="8085825" y="1477998"/>
            <a:chExt cx="1383661" cy="1443739"/>
          </a:xfrm>
        </p:grpSpPr>
        <p:sp>
          <p:nvSpPr>
            <p:cNvPr id="738" name="Google Shape;738;p3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6"/>
          <p:cNvSpPr/>
          <p:nvPr/>
        </p:nvSpPr>
        <p:spPr>
          <a:xfrm rot="-8317524">
            <a:off x="-49803" y="-151808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7483525" y="-407243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6"/>
          <p:cNvGrpSpPr/>
          <p:nvPr/>
        </p:nvGrpSpPr>
        <p:grpSpPr>
          <a:xfrm rot="-5400000">
            <a:off x="-26172" y="108496"/>
            <a:ext cx="1270599" cy="1053621"/>
            <a:chOff x="-142022" y="90588"/>
            <a:chExt cx="1270599" cy="1053621"/>
          </a:xfrm>
        </p:grpSpPr>
        <p:sp>
          <p:nvSpPr>
            <p:cNvPr id="745" name="Google Shape;745;p3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6"/>
          <p:cNvSpPr/>
          <p:nvPr/>
        </p:nvSpPr>
        <p:spPr>
          <a:xfrm rot="-1095766">
            <a:off x="319644" y="1388632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6"/>
          <p:cNvGrpSpPr/>
          <p:nvPr/>
        </p:nvGrpSpPr>
        <p:grpSpPr>
          <a:xfrm>
            <a:off x="8500263" y="742199"/>
            <a:ext cx="538722" cy="479299"/>
            <a:chOff x="5927389" y="663096"/>
            <a:chExt cx="595931" cy="530198"/>
          </a:xfrm>
        </p:grpSpPr>
        <p:sp>
          <p:nvSpPr>
            <p:cNvPr id="761" name="Google Shape;761;p3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36"/>
          <p:cNvSpPr/>
          <p:nvPr/>
        </p:nvSpPr>
        <p:spPr>
          <a:xfrm>
            <a:off x="137317" y="3866400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 rot="-5714785" flipH="1">
            <a:off x="8194575" y="4258475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 rot="-4745172" flipH="1">
            <a:off x="8408408" y="4120426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7350" y="539850"/>
            <a:ext cx="7689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300" y="1440276"/>
            <a:ext cx="76893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3" r:id="rId5"/>
    <p:sldLayoutId id="2147483680" r:id="rId6"/>
    <p:sldLayoutId id="2147483681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39"/>
          <p:cNvSpPr txBox="1">
            <a:spLocks noGrp="1"/>
          </p:cNvSpPr>
          <p:nvPr>
            <p:ph type="ctrTitle"/>
          </p:nvPr>
        </p:nvSpPr>
        <p:spPr>
          <a:xfrm>
            <a:off x="1742705" y="1004852"/>
            <a:ext cx="5603700" cy="24168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福山國小</a:t>
            </a:r>
            <a:r>
              <a:rPr lang="en-US" altLang="zh-TW" b="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/>
            </a:r>
            <a:br>
              <a:rPr lang="en-US" altLang="zh-TW" b="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</a:br>
            <a:r>
              <a:rPr lang="zh-TW" altLang="en-US" b="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世界母語日宣導</a:t>
            </a:r>
            <a:endParaRPr b="0" dirty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grpSp>
        <p:nvGrpSpPr>
          <p:cNvPr id="778" name="Google Shape;778;p39"/>
          <p:cNvGrpSpPr/>
          <p:nvPr/>
        </p:nvGrpSpPr>
        <p:grpSpPr>
          <a:xfrm>
            <a:off x="1101247" y="2741467"/>
            <a:ext cx="483086" cy="429802"/>
            <a:chOff x="1101247" y="2686592"/>
            <a:chExt cx="483086" cy="429802"/>
          </a:xfrm>
        </p:grpSpPr>
        <p:sp>
          <p:nvSpPr>
            <p:cNvPr id="779" name="Google Shape;779;p39"/>
            <p:cNvSpPr/>
            <p:nvPr/>
          </p:nvSpPr>
          <p:spPr>
            <a:xfrm rot="1519952">
              <a:off x="1231484" y="2733604"/>
              <a:ext cx="295208" cy="335779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 rot="1519952">
              <a:off x="1167917" y="2713725"/>
              <a:ext cx="147269" cy="344734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39"/>
          <p:cNvSpPr/>
          <p:nvPr/>
        </p:nvSpPr>
        <p:spPr>
          <a:xfrm>
            <a:off x="4383650" y="574051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9"/>
          <p:cNvSpPr/>
          <p:nvPr/>
        </p:nvSpPr>
        <p:spPr>
          <a:xfrm rot="-492499">
            <a:off x="2535160" y="3997410"/>
            <a:ext cx="219844" cy="393429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9"/>
          <p:cNvSpPr/>
          <p:nvPr/>
        </p:nvSpPr>
        <p:spPr>
          <a:xfrm rot="448387">
            <a:off x="7375575" y="293944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9"/>
          <p:cNvSpPr/>
          <p:nvPr/>
        </p:nvSpPr>
        <p:spPr>
          <a:xfrm>
            <a:off x="7951500" y="4201616"/>
            <a:ext cx="376717" cy="309228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9"/>
          <p:cNvSpPr/>
          <p:nvPr/>
        </p:nvSpPr>
        <p:spPr>
          <a:xfrm rot="1800062">
            <a:off x="6066414" y="3664493"/>
            <a:ext cx="348558" cy="910239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2"/>
          <p:cNvSpPr txBox="1">
            <a:spLocks noGrp="1"/>
          </p:cNvSpPr>
          <p:nvPr>
            <p:ph type="title"/>
          </p:nvPr>
        </p:nvSpPr>
        <p:spPr>
          <a:xfrm>
            <a:off x="1651200" y="1609525"/>
            <a:ext cx="5841600" cy="16488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6000" b="0" dirty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從</a:t>
            </a:r>
            <a:r>
              <a:rPr lang="en-US" altLang="zh-TW" sz="6000" b="0" dirty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2000</a:t>
            </a:r>
            <a:r>
              <a:rPr lang="zh-TW" altLang="en-US" sz="6000" b="0" dirty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年起</a:t>
            </a:r>
            <a:r>
              <a:rPr lang="zh-TW" altLang="en-US" sz="6000" b="0" dirty="0" smtClean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，</a:t>
            </a:r>
            <a:r>
              <a:rPr lang="en-US" altLang="zh-TW" sz="6000" b="0" dirty="0" smtClean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/>
            </a:r>
            <a:br>
              <a:rPr lang="en-US" altLang="zh-TW" sz="6000" b="0" dirty="0" smtClean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</a:br>
            <a:r>
              <a:rPr lang="zh-TW" altLang="en-US" sz="6000" b="0" dirty="0" smtClean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每年</a:t>
            </a:r>
            <a:r>
              <a:rPr lang="zh-TW" altLang="en-US" sz="6000" b="0" dirty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的</a:t>
            </a:r>
            <a:r>
              <a:rPr lang="en-US" altLang="zh-TW" sz="6000" b="0" dirty="0">
                <a:solidFill>
                  <a:schemeClr val="tx1">
                    <a:lumMod val="50000"/>
                  </a:schemeClr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2</a:t>
            </a:r>
            <a:r>
              <a:rPr lang="zh-TW" altLang="en-US" sz="6000" b="0" dirty="0">
                <a:solidFill>
                  <a:schemeClr val="tx1">
                    <a:lumMod val="50000"/>
                  </a:schemeClr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月</a:t>
            </a:r>
            <a:r>
              <a:rPr lang="en-US" altLang="zh-TW" sz="6000" b="0" dirty="0" smtClean="0">
                <a:solidFill>
                  <a:schemeClr val="tx1">
                    <a:lumMod val="50000"/>
                  </a:schemeClr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21</a:t>
            </a:r>
            <a:r>
              <a:rPr lang="zh-TW" altLang="en-US" sz="6000" b="0" dirty="0" smtClean="0">
                <a:solidFill>
                  <a:schemeClr val="tx1">
                    <a:lumMod val="50000"/>
                  </a:schemeClr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日</a:t>
            </a:r>
            <a:r>
              <a:rPr lang="zh-TW" altLang="en-US" sz="6000" b="0" dirty="0" smtClean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為</a:t>
            </a:r>
            <a:r>
              <a:rPr lang="zh-TW" altLang="en-US" sz="6000" b="0" dirty="0">
                <a:solidFill>
                  <a:schemeClr val="bg2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國際母語日</a:t>
            </a:r>
            <a:endParaRPr sz="6000" b="0" dirty="0">
              <a:solidFill>
                <a:schemeClr val="bg2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grpSp>
        <p:nvGrpSpPr>
          <p:cNvPr id="816" name="Google Shape;816;p42"/>
          <p:cNvGrpSpPr/>
          <p:nvPr/>
        </p:nvGrpSpPr>
        <p:grpSpPr>
          <a:xfrm>
            <a:off x="6979164" y="618184"/>
            <a:ext cx="606493" cy="497835"/>
            <a:chOff x="5927389" y="663096"/>
            <a:chExt cx="595931" cy="530198"/>
          </a:xfrm>
        </p:grpSpPr>
        <p:sp>
          <p:nvSpPr>
            <p:cNvPr id="817" name="Google Shape;817;p42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42"/>
          <p:cNvSpPr/>
          <p:nvPr/>
        </p:nvSpPr>
        <p:spPr>
          <a:xfrm rot="154496">
            <a:off x="1412079" y="1951515"/>
            <a:ext cx="295317" cy="528437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2"/>
          <p:cNvSpPr/>
          <p:nvPr/>
        </p:nvSpPr>
        <p:spPr>
          <a:xfrm rot="223243">
            <a:off x="1246507" y="3671278"/>
            <a:ext cx="307702" cy="803606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42"/>
          <p:cNvGrpSpPr/>
          <p:nvPr/>
        </p:nvGrpSpPr>
        <p:grpSpPr>
          <a:xfrm rot="-9343577" flipH="1">
            <a:off x="2347606" y="3815646"/>
            <a:ext cx="1694024" cy="1690830"/>
            <a:chOff x="3852037" y="492948"/>
            <a:chExt cx="1694009" cy="1690815"/>
          </a:xfrm>
        </p:grpSpPr>
        <p:sp>
          <p:nvSpPr>
            <p:cNvPr id="825" name="Google Shape;825;p42"/>
            <p:cNvSpPr/>
            <p:nvPr/>
          </p:nvSpPr>
          <p:spPr>
            <a:xfrm rot="3428099">
              <a:off x="4089754" y="723581"/>
              <a:ext cx="1218576" cy="1229549"/>
            </a:xfrm>
            <a:custGeom>
              <a:avLst/>
              <a:gdLst/>
              <a:ahLst/>
              <a:cxnLst/>
              <a:rect l="l" t="t" r="r" b="b"/>
              <a:pathLst>
                <a:path w="22943" h="23149" extrusionOk="0">
                  <a:moveTo>
                    <a:pt x="18207" y="4207"/>
                  </a:moveTo>
                  <a:cubicBezTo>
                    <a:pt x="18297" y="4207"/>
                    <a:pt x="18385" y="4233"/>
                    <a:pt x="18459" y="4288"/>
                  </a:cubicBezTo>
                  <a:cubicBezTo>
                    <a:pt x="18692" y="4429"/>
                    <a:pt x="18763" y="4755"/>
                    <a:pt x="18599" y="4966"/>
                  </a:cubicBezTo>
                  <a:cubicBezTo>
                    <a:pt x="18319" y="5503"/>
                    <a:pt x="18015" y="6017"/>
                    <a:pt x="17688" y="6507"/>
                  </a:cubicBezTo>
                  <a:cubicBezTo>
                    <a:pt x="17175" y="7161"/>
                    <a:pt x="16614" y="7791"/>
                    <a:pt x="16030" y="8375"/>
                  </a:cubicBezTo>
                  <a:cubicBezTo>
                    <a:pt x="15586" y="8842"/>
                    <a:pt x="15096" y="9216"/>
                    <a:pt x="14606" y="9706"/>
                  </a:cubicBezTo>
                  <a:cubicBezTo>
                    <a:pt x="14139" y="10197"/>
                    <a:pt x="13742" y="10711"/>
                    <a:pt x="13275" y="11201"/>
                  </a:cubicBezTo>
                  <a:cubicBezTo>
                    <a:pt x="12737" y="11738"/>
                    <a:pt x="12154" y="12252"/>
                    <a:pt x="11593" y="12766"/>
                  </a:cubicBezTo>
                  <a:cubicBezTo>
                    <a:pt x="11313" y="13023"/>
                    <a:pt x="11033" y="13279"/>
                    <a:pt x="10776" y="13560"/>
                  </a:cubicBezTo>
                  <a:cubicBezTo>
                    <a:pt x="9655" y="14657"/>
                    <a:pt x="8581" y="15802"/>
                    <a:pt x="7413" y="16876"/>
                  </a:cubicBezTo>
                  <a:cubicBezTo>
                    <a:pt x="6782" y="17436"/>
                    <a:pt x="6082" y="17950"/>
                    <a:pt x="5358" y="18394"/>
                  </a:cubicBezTo>
                  <a:cubicBezTo>
                    <a:pt x="5177" y="18515"/>
                    <a:pt x="5021" y="18570"/>
                    <a:pt x="4874" y="18570"/>
                  </a:cubicBezTo>
                  <a:cubicBezTo>
                    <a:pt x="4679" y="18570"/>
                    <a:pt x="4496" y="18473"/>
                    <a:pt x="4284" y="18300"/>
                  </a:cubicBezTo>
                  <a:cubicBezTo>
                    <a:pt x="3957" y="18043"/>
                    <a:pt x="3840" y="17600"/>
                    <a:pt x="4027" y="17249"/>
                  </a:cubicBezTo>
                  <a:cubicBezTo>
                    <a:pt x="4213" y="16712"/>
                    <a:pt x="4400" y="16175"/>
                    <a:pt x="4891" y="15988"/>
                  </a:cubicBezTo>
                  <a:lnTo>
                    <a:pt x="4914" y="15988"/>
                  </a:lnTo>
                  <a:cubicBezTo>
                    <a:pt x="5078" y="16175"/>
                    <a:pt x="5194" y="16315"/>
                    <a:pt x="5288" y="16455"/>
                  </a:cubicBezTo>
                  <a:lnTo>
                    <a:pt x="4937" y="17343"/>
                  </a:lnTo>
                  <a:cubicBezTo>
                    <a:pt x="5311" y="17343"/>
                    <a:pt x="5685" y="17156"/>
                    <a:pt x="5942" y="16852"/>
                  </a:cubicBezTo>
                  <a:cubicBezTo>
                    <a:pt x="7506" y="15358"/>
                    <a:pt x="9024" y="13817"/>
                    <a:pt x="10566" y="12322"/>
                  </a:cubicBezTo>
                  <a:cubicBezTo>
                    <a:pt x="11710" y="11271"/>
                    <a:pt x="12784" y="10173"/>
                    <a:pt x="13788" y="9029"/>
                  </a:cubicBezTo>
                  <a:cubicBezTo>
                    <a:pt x="14162" y="8585"/>
                    <a:pt x="14582" y="8188"/>
                    <a:pt x="15049" y="7815"/>
                  </a:cubicBezTo>
                  <a:cubicBezTo>
                    <a:pt x="16077" y="6951"/>
                    <a:pt x="16754" y="5830"/>
                    <a:pt x="17548" y="4755"/>
                  </a:cubicBezTo>
                  <a:cubicBezTo>
                    <a:pt x="17618" y="4639"/>
                    <a:pt x="17712" y="4499"/>
                    <a:pt x="17828" y="4382"/>
                  </a:cubicBezTo>
                  <a:cubicBezTo>
                    <a:pt x="17927" y="4269"/>
                    <a:pt x="18069" y="4207"/>
                    <a:pt x="18207" y="4207"/>
                  </a:cubicBezTo>
                  <a:close/>
                  <a:moveTo>
                    <a:pt x="21755" y="1"/>
                  </a:moveTo>
                  <a:cubicBezTo>
                    <a:pt x="21584" y="1"/>
                    <a:pt x="21390" y="53"/>
                    <a:pt x="21145" y="155"/>
                  </a:cubicBezTo>
                  <a:cubicBezTo>
                    <a:pt x="20631" y="365"/>
                    <a:pt x="20187" y="669"/>
                    <a:pt x="19720" y="902"/>
                  </a:cubicBezTo>
                  <a:cubicBezTo>
                    <a:pt x="19323" y="1089"/>
                    <a:pt x="18926" y="1276"/>
                    <a:pt x="18552" y="1509"/>
                  </a:cubicBezTo>
                  <a:cubicBezTo>
                    <a:pt x="17104" y="2560"/>
                    <a:pt x="15680" y="3611"/>
                    <a:pt x="14232" y="4685"/>
                  </a:cubicBezTo>
                  <a:cubicBezTo>
                    <a:pt x="13204" y="5456"/>
                    <a:pt x="12247" y="6344"/>
                    <a:pt x="11383" y="7324"/>
                  </a:cubicBezTo>
                  <a:cubicBezTo>
                    <a:pt x="10939" y="7768"/>
                    <a:pt x="10449" y="8188"/>
                    <a:pt x="9958" y="8562"/>
                  </a:cubicBezTo>
                  <a:cubicBezTo>
                    <a:pt x="9071" y="8048"/>
                    <a:pt x="9071" y="8048"/>
                    <a:pt x="8487" y="7231"/>
                  </a:cubicBezTo>
                  <a:cubicBezTo>
                    <a:pt x="8394" y="7114"/>
                    <a:pt x="8300" y="7021"/>
                    <a:pt x="8184" y="6951"/>
                  </a:cubicBezTo>
                  <a:cubicBezTo>
                    <a:pt x="7949" y="6808"/>
                    <a:pt x="7687" y="6736"/>
                    <a:pt x="7427" y="6736"/>
                  </a:cubicBezTo>
                  <a:cubicBezTo>
                    <a:pt x="7094" y="6736"/>
                    <a:pt x="6765" y="6854"/>
                    <a:pt x="6502" y="7091"/>
                  </a:cubicBezTo>
                  <a:cubicBezTo>
                    <a:pt x="6058" y="7558"/>
                    <a:pt x="5942" y="8235"/>
                    <a:pt x="6175" y="8842"/>
                  </a:cubicBezTo>
                  <a:cubicBezTo>
                    <a:pt x="6432" y="9356"/>
                    <a:pt x="6666" y="9893"/>
                    <a:pt x="7156" y="10243"/>
                  </a:cubicBezTo>
                  <a:cubicBezTo>
                    <a:pt x="7390" y="10454"/>
                    <a:pt x="7623" y="10687"/>
                    <a:pt x="7810" y="10921"/>
                  </a:cubicBezTo>
                  <a:cubicBezTo>
                    <a:pt x="7156" y="11738"/>
                    <a:pt x="6549" y="12415"/>
                    <a:pt x="5965" y="13163"/>
                  </a:cubicBezTo>
                  <a:cubicBezTo>
                    <a:pt x="5311" y="13957"/>
                    <a:pt x="4634" y="14727"/>
                    <a:pt x="4003" y="15545"/>
                  </a:cubicBezTo>
                  <a:cubicBezTo>
                    <a:pt x="3723" y="15918"/>
                    <a:pt x="3490" y="16362"/>
                    <a:pt x="3209" y="16736"/>
                  </a:cubicBezTo>
                  <a:cubicBezTo>
                    <a:pt x="2509" y="17600"/>
                    <a:pt x="1691" y="18347"/>
                    <a:pt x="1388" y="19445"/>
                  </a:cubicBezTo>
                  <a:cubicBezTo>
                    <a:pt x="1341" y="19538"/>
                    <a:pt x="1248" y="19631"/>
                    <a:pt x="1201" y="19725"/>
                  </a:cubicBezTo>
                  <a:cubicBezTo>
                    <a:pt x="804" y="20519"/>
                    <a:pt x="290" y="21243"/>
                    <a:pt x="127" y="22130"/>
                  </a:cubicBezTo>
                  <a:cubicBezTo>
                    <a:pt x="1" y="22781"/>
                    <a:pt x="214" y="23149"/>
                    <a:pt x="784" y="23149"/>
                  </a:cubicBezTo>
                  <a:cubicBezTo>
                    <a:pt x="849" y="23149"/>
                    <a:pt x="917" y="23144"/>
                    <a:pt x="991" y="23134"/>
                  </a:cubicBezTo>
                  <a:cubicBezTo>
                    <a:pt x="1248" y="23088"/>
                    <a:pt x="1481" y="22994"/>
                    <a:pt x="1668" y="22854"/>
                  </a:cubicBezTo>
                  <a:cubicBezTo>
                    <a:pt x="2252" y="22434"/>
                    <a:pt x="2742" y="22037"/>
                    <a:pt x="3349" y="21593"/>
                  </a:cubicBezTo>
                  <a:cubicBezTo>
                    <a:pt x="3957" y="21126"/>
                    <a:pt x="4540" y="20706"/>
                    <a:pt x="5124" y="20262"/>
                  </a:cubicBezTo>
                  <a:cubicBezTo>
                    <a:pt x="5475" y="19958"/>
                    <a:pt x="5801" y="19631"/>
                    <a:pt x="6152" y="19328"/>
                  </a:cubicBezTo>
                  <a:cubicBezTo>
                    <a:pt x="7436" y="18160"/>
                    <a:pt x="8744" y="17039"/>
                    <a:pt x="9982" y="15872"/>
                  </a:cubicBezTo>
                  <a:cubicBezTo>
                    <a:pt x="10799" y="15101"/>
                    <a:pt x="11546" y="14284"/>
                    <a:pt x="12317" y="13490"/>
                  </a:cubicBezTo>
                  <a:cubicBezTo>
                    <a:pt x="12527" y="13256"/>
                    <a:pt x="12784" y="13093"/>
                    <a:pt x="13018" y="12882"/>
                  </a:cubicBezTo>
                  <a:cubicBezTo>
                    <a:pt x="13601" y="12322"/>
                    <a:pt x="14302" y="11855"/>
                    <a:pt x="14769" y="11201"/>
                  </a:cubicBezTo>
                  <a:cubicBezTo>
                    <a:pt x="15563" y="10103"/>
                    <a:pt x="16684" y="9333"/>
                    <a:pt x="17408" y="8188"/>
                  </a:cubicBezTo>
                  <a:cubicBezTo>
                    <a:pt x="18179" y="7815"/>
                    <a:pt x="18482" y="7067"/>
                    <a:pt x="18949" y="6437"/>
                  </a:cubicBezTo>
                  <a:cubicBezTo>
                    <a:pt x="19136" y="6180"/>
                    <a:pt x="19393" y="5947"/>
                    <a:pt x="19603" y="5713"/>
                  </a:cubicBezTo>
                  <a:cubicBezTo>
                    <a:pt x="20047" y="5223"/>
                    <a:pt x="20514" y="4732"/>
                    <a:pt x="20934" y="4195"/>
                  </a:cubicBezTo>
                  <a:cubicBezTo>
                    <a:pt x="21215" y="3775"/>
                    <a:pt x="21495" y="3354"/>
                    <a:pt x="21752" y="2911"/>
                  </a:cubicBezTo>
                  <a:cubicBezTo>
                    <a:pt x="22079" y="2373"/>
                    <a:pt x="22429" y="1836"/>
                    <a:pt x="22756" y="1299"/>
                  </a:cubicBezTo>
                  <a:cubicBezTo>
                    <a:pt x="22943" y="1042"/>
                    <a:pt x="22873" y="692"/>
                    <a:pt x="22616" y="505"/>
                  </a:cubicBezTo>
                  <a:cubicBezTo>
                    <a:pt x="22288" y="163"/>
                    <a:pt x="22056" y="1"/>
                    <a:pt x="2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 rot="3428099">
              <a:off x="4306070" y="945447"/>
              <a:ext cx="792608" cy="762937"/>
            </a:xfrm>
            <a:custGeom>
              <a:avLst/>
              <a:gdLst/>
              <a:ahLst/>
              <a:cxnLst/>
              <a:rect l="l" t="t" r="r" b="b"/>
              <a:pathLst>
                <a:path w="14923" h="14364" extrusionOk="0">
                  <a:moveTo>
                    <a:pt x="14353" y="0"/>
                  </a:moveTo>
                  <a:cubicBezTo>
                    <a:pt x="14219" y="0"/>
                    <a:pt x="14084" y="59"/>
                    <a:pt x="13989" y="182"/>
                  </a:cubicBezTo>
                  <a:cubicBezTo>
                    <a:pt x="13872" y="299"/>
                    <a:pt x="13779" y="416"/>
                    <a:pt x="13685" y="556"/>
                  </a:cubicBezTo>
                  <a:cubicBezTo>
                    <a:pt x="12915" y="1607"/>
                    <a:pt x="12214" y="2728"/>
                    <a:pt x="11210" y="3615"/>
                  </a:cubicBezTo>
                  <a:cubicBezTo>
                    <a:pt x="10743" y="3965"/>
                    <a:pt x="10322" y="4362"/>
                    <a:pt x="9949" y="4806"/>
                  </a:cubicBezTo>
                  <a:cubicBezTo>
                    <a:pt x="8944" y="5974"/>
                    <a:pt x="7870" y="7071"/>
                    <a:pt x="6726" y="8099"/>
                  </a:cubicBezTo>
                  <a:cubicBezTo>
                    <a:pt x="5185" y="9617"/>
                    <a:pt x="3643" y="11135"/>
                    <a:pt x="2102" y="12653"/>
                  </a:cubicBezTo>
                  <a:cubicBezTo>
                    <a:pt x="1845" y="12956"/>
                    <a:pt x="1471" y="13120"/>
                    <a:pt x="1074" y="13120"/>
                  </a:cubicBezTo>
                  <a:lnTo>
                    <a:pt x="1448" y="12256"/>
                  </a:lnTo>
                  <a:cubicBezTo>
                    <a:pt x="1308" y="12092"/>
                    <a:pt x="1215" y="11952"/>
                    <a:pt x="1051" y="11765"/>
                  </a:cubicBezTo>
                  <a:cubicBezTo>
                    <a:pt x="537" y="11952"/>
                    <a:pt x="374" y="12489"/>
                    <a:pt x="187" y="13026"/>
                  </a:cubicBezTo>
                  <a:cubicBezTo>
                    <a:pt x="0" y="13400"/>
                    <a:pt x="117" y="13844"/>
                    <a:pt x="444" y="14101"/>
                  </a:cubicBezTo>
                  <a:cubicBezTo>
                    <a:pt x="661" y="14264"/>
                    <a:pt x="847" y="14363"/>
                    <a:pt x="1047" y="14363"/>
                  </a:cubicBezTo>
                  <a:cubicBezTo>
                    <a:pt x="1191" y="14363"/>
                    <a:pt x="1342" y="14311"/>
                    <a:pt x="1518" y="14194"/>
                  </a:cubicBezTo>
                  <a:cubicBezTo>
                    <a:pt x="2242" y="13727"/>
                    <a:pt x="2943" y="13237"/>
                    <a:pt x="3573" y="12676"/>
                  </a:cubicBezTo>
                  <a:cubicBezTo>
                    <a:pt x="4741" y="11602"/>
                    <a:pt x="5815" y="10458"/>
                    <a:pt x="6913" y="9337"/>
                  </a:cubicBezTo>
                  <a:cubicBezTo>
                    <a:pt x="7193" y="9080"/>
                    <a:pt x="7473" y="8823"/>
                    <a:pt x="7753" y="8566"/>
                  </a:cubicBezTo>
                  <a:cubicBezTo>
                    <a:pt x="8314" y="8029"/>
                    <a:pt x="8874" y="7538"/>
                    <a:pt x="9412" y="6978"/>
                  </a:cubicBezTo>
                  <a:cubicBezTo>
                    <a:pt x="9902" y="6511"/>
                    <a:pt x="10322" y="5950"/>
                    <a:pt x="10766" y="5507"/>
                  </a:cubicBezTo>
                  <a:cubicBezTo>
                    <a:pt x="11233" y="5040"/>
                    <a:pt x="11747" y="4643"/>
                    <a:pt x="12191" y="4176"/>
                  </a:cubicBezTo>
                  <a:cubicBezTo>
                    <a:pt x="12774" y="3568"/>
                    <a:pt x="13312" y="2961"/>
                    <a:pt x="13825" y="2307"/>
                  </a:cubicBezTo>
                  <a:cubicBezTo>
                    <a:pt x="14176" y="1817"/>
                    <a:pt x="14479" y="1303"/>
                    <a:pt x="14759" y="766"/>
                  </a:cubicBezTo>
                  <a:cubicBezTo>
                    <a:pt x="14923" y="532"/>
                    <a:pt x="14853" y="229"/>
                    <a:pt x="14619" y="89"/>
                  </a:cubicBezTo>
                  <a:cubicBezTo>
                    <a:pt x="14542" y="30"/>
                    <a:pt x="14448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為什麼有國際母語日</a:t>
            </a:r>
            <a:r>
              <a:rPr lang="en-US" altLang="zh-TW" sz="6000" b="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?</a:t>
            </a:r>
            <a:endParaRPr sz="6000" b="0" dirty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416417" y="1339403"/>
            <a:ext cx="8000183" cy="3264272"/>
          </a:xfrm>
        </p:spPr>
        <p:txBody>
          <a:bodyPr/>
          <a:lstStyle/>
          <a:p>
            <a:r>
              <a:rPr lang="zh-TW" altLang="en-US" sz="44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向</a:t>
            </a:r>
            <a:r>
              <a:rPr lang="zh-TW" altLang="en-US" sz="4400" dirty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全世界</a:t>
            </a:r>
            <a:r>
              <a:rPr lang="zh-TW" altLang="en-US" sz="44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宣傳</a:t>
            </a:r>
            <a:r>
              <a:rPr lang="zh-TW" altLang="en-US" sz="4400" dirty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保護語言的</a:t>
            </a:r>
            <a:r>
              <a:rPr lang="zh-TW" altLang="en-US" sz="44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重要</a:t>
            </a:r>
            <a:endParaRPr lang="en-US" altLang="zh-TW" sz="4400" dirty="0" smtClean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pPr marL="139700" indent="0">
              <a:buNone/>
            </a:pPr>
            <a:endParaRPr lang="en-US" altLang="zh-TW" sz="4400" dirty="0" smtClean="0"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  <a:p>
            <a:r>
              <a:rPr lang="zh-TW" altLang="en-US" sz="4400" dirty="0" smtClean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避免</a:t>
            </a:r>
            <a:r>
              <a:rPr lang="zh-TW" altLang="en-US" sz="4400" dirty="0"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地球大部分語言的消失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1"/>
          <p:cNvSpPr txBox="1">
            <a:spLocks noGrp="1"/>
          </p:cNvSpPr>
          <p:nvPr>
            <p:ph type="title"/>
          </p:nvPr>
        </p:nvSpPr>
        <p:spPr>
          <a:xfrm>
            <a:off x="5664154" y="1954950"/>
            <a:ext cx="2835600" cy="7989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閩南語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7" name="Google Shape;797;p41"/>
          <p:cNvSpPr txBox="1">
            <a:spLocks noGrp="1"/>
          </p:cNvSpPr>
          <p:nvPr>
            <p:ph type="title" idx="2"/>
          </p:nvPr>
        </p:nvSpPr>
        <p:spPr>
          <a:xfrm>
            <a:off x="723879" y="17744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0" name="Google Shape;800;p41"/>
          <p:cNvSpPr txBox="1">
            <a:spLocks noGrp="1"/>
          </p:cNvSpPr>
          <p:nvPr>
            <p:ph type="title" idx="5"/>
          </p:nvPr>
        </p:nvSpPr>
        <p:spPr>
          <a:xfrm>
            <a:off x="4911446" y="17744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1" name="Google Shape;801;p41"/>
          <p:cNvSpPr txBox="1">
            <a:spLocks noGrp="1"/>
          </p:cNvSpPr>
          <p:nvPr>
            <p:ph type="title" idx="14"/>
          </p:nvPr>
        </p:nvSpPr>
        <p:spPr>
          <a:xfrm>
            <a:off x="4911446" y="33139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02" name="Google Shape;802;p41"/>
          <p:cNvSpPr txBox="1">
            <a:spLocks noGrp="1"/>
          </p:cNvSpPr>
          <p:nvPr>
            <p:ph type="title" idx="3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6000" b="0" dirty="0" smtClean="0">
                <a:solidFill>
                  <a:srgbClr val="F77A7D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什麼</a:t>
            </a:r>
            <a:r>
              <a:rPr lang="zh-TW" altLang="en-US" sz="6000" b="0" dirty="0">
                <a:solidFill>
                  <a:srgbClr val="F77A7D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是</a:t>
            </a:r>
            <a:r>
              <a:rPr lang="zh-TW" altLang="en-US" sz="6000" b="0" dirty="0" smtClean="0">
                <a:solidFill>
                  <a:srgbClr val="F77A7D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母語</a:t>
            </a:r>
            <a:r>
              <a:rPr lang="en-US" altLang="zh-TW" sz="6000" b="0" dirty="0" smtClean="0">
                <a:solidFill>
                  <a:srgbClr val="F77A7D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?</a:t>
            </a:r>
            <a:endParaRPr dirty="0"/>
          </a:p>
        </p:txBody>
      </p:sp>
      <p:sp>
        <p:nvSpPr>
          <p:cNvPr id="805" name="Google Shape;805;p41"/>
          <p:cNvSpPr txBox="1">
            <a:spLocks noGrp="1"/>
          </p:cNvSpPr>
          <p:nvPr>
            <p:ph type="title" idx="8"/>
          </p:nvPr>
        </p:nvSpPr>
        <p:spPr>
          <a:xfrm>
            <a:off x="723879" y="3313998"/>
            <a:ext cx="689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9" name="Google Shape;809;p41"/>
          <p:cNvSpPr/>
          <p:nvPr/>
        </p:nvSpPr>
        <p:spPr>
          <a:xfrm>
            <a:off x="4430325" y="2825016"/>
            <a:ext cx="376717" cy="309228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796;p41"/>
          <p:cNvSpPr txBox="1">
            <a:spLocks/>
          </p:cNvSpPr>
          <p:nvPr/>
        </p:nvSpPr>
        <p:spPr>
          <a:xfrm>
            <a:off x="1549354" y="1954950"/>
            <a:ext cx="2835600" cy="79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人出生以後</a:t>
            </a:r>
            <a:b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最早接觸的語言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Google Shape;796;p41"/>
          <p:cNvSpPr txBox="1">
            <a:spLocks noGrp="1"/>
          </p:cNvSpPr>
          <p:nvPr>
            <p:ph type="title"/>
          </p:nvPr>
        </p:nvSpPr>
        <p:spPr>
          <a:xfrm>
            <a:off x="1549354" y="3340841"/>
            <a:ext cx="2835600" cy="7989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客家語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Google Shape;796;p41"/>
          <p:cNvSpPr txBox="1">
            <a:spLocks noGrp="1"/>
          </p:cNvSpPr>
          <p:nvPr>
            <p:ph type="title"/>
          </p:nvPr>
        </p:nvSpPr>
        <p:spPr>
          <a:xfrm>
            <a:off x="5664154" y="3201320"/>
            <a:ext cx="2835600" cy="7989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阿美、布農、排灣、太魯閣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….)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 Subject for Elementary - 2nd Grade: Music by Slidesgo">
  <a:themeElements>
    <a:clrScheme name="Simple Light">
      <a:dk1>
        <a:srgbClr val="F77A7D"/>
      </a:dk1>
      <a:lt1>
        <a:srgbClr val="FFF1E8"/>
      </a:lt1>
      <a:dk2>
        <a:srgbClr val="174451"/>
      </a:dk2>
      <a:lt2>
        <a:srgbClr val="FCD2CA"/>
      </a:lt2>
      <a:accent1>
        <a:srgbClr val="FD9F80"/>
      </a:accent1>
      <a:accent2>
        <a:srgbClr val="FEB6A3"/>
      </a:accent2>
      <a:accent3>
        <a:srgbClr val="FFCD7F"/>
      </a:accent3>
      <a:accent4>
        <a:srgbClr val="C4D7D1"/>
      </a:accent4>
      <a:accent5>
        <a:srgbClr val="FFFFFF"/>
      </a:accent5>
      <a:accent6>
        <a:srgbClr val="FFFFFF"/>
      </a:accent6>
      <a:hlink>
        <a:srgbClr val="174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</Words>
  <Application>Microsoft Office PowerPoint</Application>
  <PresentationFormat>如螢幕大小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Poppins</vt:lpstr>
      <vt:lpstr>微軟正黑體</vt:lpstr>
      <vt:lpstr>Lato</vt:lpstr>
      <vt:lpstr>華康海報體W12</vt:lpstr>
      <vt:lpstr>Arial</vt:lpstr>
      <vt:lpstr>Raleway</vt:lpstr>
      <vt:lpstr>Art Subject for Elementary - 2nd Grade: Music by Slidesgo</vt:lpstr>
      <vt:lpstr>福山國小 世界母語日宣導</vt:lpstr>
      <vt:lpstr>從2000年起， 每年的2月21日為國際母語日</vt:lpstr>
      <vt:lpstr>為什麼有國際母語日?</vt:lpstr>
      <vt:lpstr>閩南語(台語)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福山國小 世界母語日宣導</dc:title>
  <dc:creator>Pettula</dc:creator>
  <cp:lastModifiedBy>Pettula</cp:lastModifiedBy>
  <cp:revision>4</cp:revision>
  <dcterms:modified xsi:type="dcterms:W3CDTF">2022-03-03T12:50:52Z</dcterms:modified>
</cp:coreProperties>
</file>