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5.xml.rels" ContentType="application/vnd.openxmlformats-package.relationships+xml"/>
  <Override PartName="/ppt/notesSlides/notesSlide1.xml" ContentType="application/vnd.openxmlformats-officedocument.presentationml.notesSlide+xml"/>
  <Override PartName="/ppt/notesSlides/_rels/notesSlide1.xml.rels" ContentType="application/vnd.openxmlformats-package.relationships+xml"/>
  <Override PartName="/ppt/notesSlides/_rels/notesSlide2.xml.rels" ContentType="application/vnd.openxmlformats-package.relationships+xml"/>
  <Override PartName="/ppt/notesSlides/_rels/notesSlide3.xml.rels" ContentType="application/vnd.openxmlformats-package.relationships+xml"/>
  <Override PartName="/ppt/notesSlides/_rels/notesSlide4.xml.rels" ContentType="application/vnd.openxmlformats-package.relationship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53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54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55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56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7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58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9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49.xml.rels" ContentType="application/vnd.openxmlformats-package.relationships+xml"/>
  <Override PartName="/ppt/slideLayouts/_rels/slideLayout50.xml.rels" ContentType="application/vnd.openxmlformats-package.relationships+xml"/>
  <Override PartName="/ppt/slideLayouts/_rels/slideLayout51.xml.rels" ContentType="application/vnd.openxmlformats-package.relationships+xml"/>
  <Override PartName="/ppt/slideLayouts/_rels/slideLayout52.xml.rels" ContentType="application/vnd.openxmlformats-package.relationships+xml"/>
  <Override PartName="/ppt/slideLayouts/_rels/slideLayout60.xml.rels" ContentType="application/vnd.openxmlformats-package.relationships+xml"/>
  <Override PartName="/ppt/media/image9.png" ContentType="image/png"/>
  <Override PartName="/ppt/media/image1.png" ContentType="image/png"/>
  <Override PartName="/ppt/media/image2.png" ContentType="image/png"/>
  <Override PartName="/ppt/media/image17.jpeg" ContentType="image/jpe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10.png" ContentType="image/png"/>
  <Override PartName="/ppt/media/image11.jpeg" ContentType="image/jpeg"/>
  <Override PartName="/ppt/media/image12.jpeg" ContentType="image/jpeg"/>
  <Override PartName="/ppt/media/image19.png" ContentType="image/png"/>
  <Override PartName="/ppt/media/image13.jpeg" ContentType="image/jpeg"/>
  <Override PartName="/ppt/media/image14.jpeg" ContentType="image/jpeg"/>
  <Override PartName="/ppt/media/image15.jpeg" ContentType="image/jpeg"/>
  <Override PartName="/ppt/media/image16.jpeg" ContentType="image/jpeg"/>
  <Override PartName="/ppt/media/image18.png" ContentType="image/png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  <p:sldMasterId id="2147483700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6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/>
          <a:p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按一下滑鼠編輯備註格式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7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88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pPr algn="r"/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89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90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pPr algn="r"/>
            <a:fld id="{4FBF9359-3896-4ACD-906F-27ECB3BD8700}" type="slidenum"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1</a:t>
            </a:fld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CustomShape 1"/>
          <p:cNvSpPr/>
          <p:nvPr/>
        </p:nvSpPr>
        <p:spPr>
          <a:xfrm>
            <a:off x="756000" y="5078520"/>
            <a:ext cx="6047640" cy="48110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CustomShape 1"/>
          <p:cNvSpPr/>
          <p:nvPr/>
        </p:nvSpPr>
        <p:spPr>
          <a:xfrm>
            <a:off x="756000" y="5078520"/>
            <a:ext cx="6047640" cy="48110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CustomShape 1"/>
          <p:cNvSpPr/>
          <p:nvPr/>
        </p:nvSpPr>
        <p:spPr>
          <a:xfrm>
            <a:off x="756000" y="5078520"/>
            <a:ext cx="6047640" cy="48110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CustomShape 1"/>
          <p:cNvSpPr/>
          <p:nvPr/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5.png"/><Relationship Id="rId3" Type="http://schemas.openxmlformats.org/officeDocument/2006/relationships/image" Target="../media/image6.png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7.png"/><Relationship Id="rId3" Type="http://schemas.openxmlformats.org/officeDocument/2006/relationships/image" Target="../media/image8.png"/>
</Relationships>
</file>

<file path=ppt/slideLayouts/_rels/slideLayout4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<Relationship Id="rId2" Type="http://schemas.openxmlformats.org/officeDocument/2006/relationships/image" Target="../media/image9.png"/><Relationship Id="rId3" Type="http://schemas.openxmlformats.org/officeDocument/2006/relationships/image" Target="../media/image10.png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0240"/>
            <a:ext cx="9070200" cy="1259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0240"/>
            <a:ext cx="9070200" cy="1259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00240"/>
            <a:ext cx="9070200" cy="1259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7" name="" descr=""/>
          <p:cNvPicPr/>
          <p:nvPr/>
        </p:nvPicPr>
        <p:blipFill>
          <a:blip r:embed="rId2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  <p:pic>
        <p:nvPicPr>
          <p:cNvPr id="38" name="" descr=""/>
          <p:cNvPicPr/>
          <p:nvPr/>
        </p:nvPicPr>
        <p:blipFill>
          <a:blip r:embed="rId3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04000" y="300240"/>
            <a:ext cx="9070200" cy="1259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504000" y="300240"/>
            <a:ext cx="9070200" cy="1259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504000" y="300240"/>
            <a:ext cx="9070200" cy="1259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04000" y="300240"/>
            <a:ext cx="9070200" cy="1259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504000" y="300240"/>
            <a:ext cx="9070200" cy="584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04000" y="300240"/>
            <a:ext cx="9070200" cy="1259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0240"/>
            <a:ext cx="9070200" cy="1259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504000" y="300240"/>
            <a:ext cx="9070200" cy="1259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504000" y="300240"/>
            <a:ext cx="9070200" cy="1259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504000" y="300240"/>
            <a:ext cx="9070200" cy="1259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504000" y="300240"/>
            <a:ext cx="9070200" cy="1259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504000" y="300240"/>
            <a:ext cx="9070200" cy="1259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6" name="" descr=""/>
          <p:cNvPicPr/>
          <p:nvPr/>
        </p:nvPicPr>
        <p:blipFill>
          <a:blip r:embed="rId2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  <p:pic>
        <p:nvPicPr>
          <p:cNvPr id="77" name="" descr=""/>
          <p:cNvPicPr/>
          <p:nvPr/>
        </p:nvPicPr>
        <p:blipFill>
          <a:blip r:embed="rId3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504000" y="300240"/>
            <a:ext cx="9070200" cy="1259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504000" y="300240"/>
            <a:ext cx="9070200" cy="1259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504000" y="300240"/>
            <a:ext cx="9070200" cy="1259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6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504000" y="300240"/>
            <a:ext cx="9070200" cy="1259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0240"/>
            <a:ext cx="9070200" cy="1259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subTitle"/>
          </p:nvPr>
        </p:nvSpPr>
        <p:spPr>
          <a:xfrm>
            <a:off x="504000" y="300240"/>
            <a:ext cx="9070200" cy="584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504000" y="300240"/>
            <a:ext cx="9070200" cy="1259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1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2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504000" y="300240"/>
            <a:ext cx="9070200" cy="1259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5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6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504000" y="300240"/>
            <a:ext cx="9070200" cy="1259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9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0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504000" y="300240"/>
            <a:ext cx="9070200" cy="1259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3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504000" y="300240"/>
            <a:ext cx="9070200" cy="1259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8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504000" y="300240"/>
            <a:ext cx="9070200" cy="1259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1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12" name="" descr=""/>
          <p:cNvPicPr/>
          <p:nvPr/>
        </p:nvPicPr>
        <p:blipFill>
          <a:blip r:embed="rId2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  <p:pic>
        <p:nvPicPr>
          <p:cNvPr id="113" name="" descr=""/>
          <p:cNvPicPr/>
          <p:nvPr/>
        </p:nvPicPr>
        <p:blipFill>
          <a:blip r:embed="rId3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504000" y="300240"/>
            <a:ext cx="9070200" cy="1259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504000" y="300240"/>
            <a:ext cx="9070200" cy="1259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0240"/>
            <a:ext cx="9070200" cy="1259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504000" y="300240"/>
            <a:ext cx="9070200" cy="1259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2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504000" y="300240"/>
            <a:ext cx="9070200" cy="1259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subTitle"/>
          </p:nvPr>
        </p:nvSpPr>
        <p:spPr>
          <a:xfrm>
            <a:off x="504000" y="300240"/>
            <a:ext cx="9070200" cy="584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504000" y="300240"/>
            <a:ext cx="9070200" cy="1259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7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8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504000" y="300240"/>
            <a:ext cx="9070200" cy="1259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1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2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504000" y="300240"/>
            <a:ext cx="9070200" cy="1259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5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6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504000" y="300240"/>
            <a:ext cx="9070200" cy="1259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9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title"/>
          </p:nvPr>
        </p:nvSpPr>
        <p:spPr>
          <a:xfrm>
            <a:off x="504000" y="300240"/>
            <a:ext cx="9070200" cy="1259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2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3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4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504000" y="300240"/>
            <a:ext cx="9070200" cy="1259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7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48" name="" descr=""/>
          <p:cNvPicPr/>
          <p:nvPr/>
        </p:nvPicPr>
        <p:blipFill>
          <a:blip r:embed="rId2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  <p:pic>
        <p:nvPicPr>
          <p:cNvPr id="149" name="" descr=""/>
          <p:cNvPicPr/>
          <p:nvPr/>
        </p:nvPicPr>
        <p:blipFill>
          <a:blip r:embed="rId3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4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0240"/>
            <a:ext cx="9070200" cy="1259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title"/>
          </p:nvPr>
        </p:nvSpPr>
        <p:spPr>
          <a:xfrm>
            <a:off x="504000" y="300240"/>
            <a:ext cx="9070200" cy="1259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3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PlaceHolder 1"/>
          <p:cNvSpPr>
            <a:spLocks noGrp="1"/>
          </p:cNvSpPr>
          <p:nvPr>
            <p:ph type="title"/>
          </p:nvPr>
        </p:nvSpPr>
        <p:spPr>
          <a:xfrm>
            <a:off x="504000" y="300240"/>
            <a:ext cx="9070200" cy="1259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504000" y="300240"/>
            <a:ext cx="9070200" cy="1259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PlaceHolder 1"/>
          <p:cNvSpPr>
            <a:spLocks noGrp="1"/>
          </p:cNvSpPr>
          <p:nvPr>
            <p:ph type="title"/>
          </p:nvPr>
        </p:nvSpPr>
        <p:spPr>
          <a:xfrm>
            <a:off x="504000" y="300240"/>
            <a:ext cx="9070200" cy="1259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PlaceHolder 1"/>
          <p:cNvSpPr>
            <a:spLocks noGrp="1"/>
          </p:cNvSpPr>
          <p:nvPr>
            <p:ph type="subTitle"/>
          </p:nvPr>
        </p:nvSpPr>
        <p:spPr>
          <a:xfrm>
            <a:off x="504000" y="300240"/>
            <a:ext cx="9070200" cy="584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 type="title"/>
          </p:nvPr>
        </p:nvSpPr>
        <p:spPr>
          <a:xfrm>
            <a:off x="504000" y="300240"/>
            <a:ext cx="9070200" cy="1259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3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4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PlaceHolder 1"/>
          <p:cNvSpPr>
            <a:spLocks noGrp="1"/>
          </p:cNvSpPr>
          <p:nvPr>
            <p:ph type="title"/>
          </p:nvPr>
        </p:nvSpPr>
        <p:spPr>
          <a:xfrm>
            <a:off x="504000" y="300240"/>
            <a:ext cx="9070200" cy="1259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7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8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PlaceHolder 1"/>
          <p:cNvSpPr>
            <a:spLocks noGrp="1"/>
          </p:cNvSpPr>
          <p:nvPr>
            <p:ph type="title"/>
          </p:nvPr>
        </p:nvSpPr>
        <p:spPr>
          <a:xfrm>
            <a:off x="504000" y="300240"/>
            <a:ext cx="9070200" cy="1259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1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2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PlaceHolder 1"/>
          <p:cNvSpPr>
            <a:spLocks noGrp="1"/>
          </p:cNvSpPr>
          <p:nvPr>
            <p:ph type="title"/>
          </p:nvPr>
        </p:nvSpPr>
        <p:spPr>
          <a:xfrm>
            <a:off x="504000" y="300240"/>
            <a:ext cx="9070200" cy="1259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5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PlaceHolder 1"/>
          <p:cNvSpPr>
            <a:spLocks noGrp="1"/>
          </p:cNvSpPr>
          <p:nvPr>
            <p:ph type="title"/>
          </p:nvPr>
        </p:nvSpPr>
        <p:spPr>
          <a:xfrm>
            <a:off x="504000" y="300240"/>
            <a:ext cx="9070200" cy="1259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9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0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00240"/>
            <a:ext cx="9070200" cy="584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PlaceHolder 1"/>
          <p:cNvSpPr>
            <a:spLocks noGrp="1"/>
          </p:cNvSpPr>
          <p:nvPr>
            <p:ph type="title"/>
          </p:nvPr>
        </p:nvSpPr>
        <p:spPr>
          <a:xfrm>
            <a:off x="504000" y="300240"/>
            <a:ext cx="9070200" cy="1259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3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84" name="" descr=""/>
          <p:cNvPicPr/>
          <p:nvPr/>
        </p:nvPicPr>
        <p:blipFill>
          <a:blip r:embed="rId2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  <p:pic>
        <p:nvPicPr>
          <p:cNvPr id="185" name="" descr=""/>
          <p:cNvPicPr/>
          <p:nvPr/>
        </p:nvPicPr>
        <p:blipFill>
          <a:blip r:embed="rId3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0240"/>
            <a:ext cx="9070200" cy="1259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00240"/>
            <a:ext cx="9070200" cy="1259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0240"/>
            <a:ext cx="9070200" cy="1259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49.xml"/><Relationship Id="rId3" Type="http://schemas.openxmlformats.org/officeDocument/2006/relationships/slideLayout" Target="../slideLayouts/slideLayout50.xml"/><Relationship Id="rId4" Type="http://schemas.openxmlformats.org/officeDocument/2006/relationships/slideLayout" Target="../slideLayouts/slideLayout51.xml"/><Relationship Id="rId5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4.xml"/><Relationship Id="rId8" Type="http://schemas.openxmlformats.org/officeDocument/2006/relationships/slideLayout" Target="../slideLayouts/slideLayout55.xml"/><Relationship Id="rId9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58.xml"/><Relationship Id="rId12" Type="http://schemas.openxmlformats.org/officeDocument/2006/relationships/slideLayout" Target="../slideLayouts/slideLayout59.xml"/><Relationship Id="rId13" Type="http://schemas.openxmlformats.org/officeDocument/2006/relationships/slideLayout" Target="../slideLayouts/slideLayout60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756000" y="6888240"/>
            <a:ext cx="2099880" cy="5036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CustomShape 2"/>
          <p:cNvSpPr/>
          <p:nvPr/>
        </p:nvSpPr>
        <p:spPr>
          <a:xfrm>
            <a:off x="3443760" y="6888240"/>
            <a:ext cx="3192120" cy="5036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" name="CustomShape 3"/>
          <p:cNvSpPr/>
          <p:nvPr/>
        </p:nvSpPr>
        <p:spPr>
          <a:xfrm>
            <a:off x="7223760" y="6888240"/>
            <a:ext cx="2099880" cy="5036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en-US" sz="44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請按一下滑鼠，編輯題名文字格式。</a:t>
            </a:r>
            <a:endParaRPr b="0" lang="en-US" sz="4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請按滑鼠，編輯大綱文字格式。</a:t>
            </a:r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第二個大綱層次</a:t>
            </a:r>
            <a:endParaRPr b="0" lang="en-US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第三個大綱層次</a:t>
            </a:r>
            <a:endParaRPr b="0" lang="en-US" sz="2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第四個大綱層次</a:t>
            </a:r>
            <a:endParaRPr b="0" lang="en-US" sz="20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第五個大綱層次</a:t>
            </a:r>
            <a:endParaRPr b="0" lang="en-US" sz="20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第六個大綱層次</a:t>
            </a:r>
            <a:endParaRPr b="0" lang="en-US" sz="20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第七個大綱層次</a:t>
            </a:r>
            <a:endParaRPr b="0" lang="en-US" sz="20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ustomShape 1"/>
          <p:cNvSpPr/>
          <p:nvPr/>
        </p:nvSpPr>
        <p:spPr>
          <a:xfrm>
            <a:off x="756000" y="6888240"/>
            <a:ext cx="2099880" cy="5036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0" name="CustomShape 2"/>
          <p:cNvSpPr/>
          <p:nvPr/>
        </p:nvSpPr>
        <p:spPr>
          <a:xfrm>
            <a:off x="3443760" y="6888240"/>
            <a:ext cx="3192120" cy="5036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1" name="CustomShape 3"/>
          <p:cNvSpPr/>
          <p:nvPr/>
        </p:nvSpPr>
        <p:spPr>
          <a:xfrm>
            <a:off x="7223760" y="6888240"/>
            <a:ext cx="2099880" cy="5036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2" name="PlaceHolder 4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en-US" sz="44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請按一下滑鼠，編輯題名文字格式。</a:t>
            </a:r>
            <a:endParaRPr b="0" lang="en-US" sz="4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請按滑鼠，編輯大綱文字格式。</a:t>
            </a:r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第二個大綱層次</a:t>
            </a:r>
            <a:endParaRPr b="0" lang="en-US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第三個大綱層次</a:t>
            </a:r>
            <a:endParaRPr b="0" lang="en-US" sz="2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第四個大綱層次</a:t>
            </a:r>
            <a:endParaRPr b="0" lang="en-US" sz="20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第五個大綱層次</a:t>
            </a:r>
            <a:endParaRPr b="0" lang="en-US" sz="20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第六個大綱層次</a:t>
            </a:r>
            <a:endParaRPr b="0" lang="en-US" sz="20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第七個大綱層次</a:t>
            </a:r>
            <a:endParaRPr b="0" lang="en-US" sz="20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en-US" sz="44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請按一下滑鼠，編輯題名文字格式。</a:t>
            </a:r>
            <a:endParaRPr b="0" lang="en-US" sz="4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請按滑鼠，編輯大綱文字格式。</a:t>
            </a:r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第二個大綱層次</a:t>
            </a:r>
            <a:endParaRPr b="0" lang="en-US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第三個大綱層次</a:t>
            </a:r>
            <a:endParaRPr b="0" lang="en-US" sz="2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第四個大綱層次</a:t>
            </a:r>
            <a:endParaRPr b="0" lang="en-US" sz="20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第五個大綱層次</a:t>
            </a:r>
            <a:endParaRPr b="0" lang="en-US" sz="20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第六個大綱層次</a:t>
            </a:r>
            <a:endParaRPr b="0" lang="en-US" sz="20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第七個大綱層次</a:t>
            </a:r>
            <a:endParaRPr b="0" lang="en-US" sz="20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en-US" sz="44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請按一下滑鼠，編輯題名文字格式。</a:t>
            </a:r>
            <a:endParaRPr b="0" lang="en-US" sz="4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請按滑鼠，編輯大綱文字格式。</a:t>
            </a:r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第二個大綱層次</a:t>
            </a:r>
            <a:endParaRPr b="0" lang="en-US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第三個大綱層次</a:t>
            </a:r>
            <a:endParaRPr b="0" lang="en-US" sz="2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第四個大綱層次</a:t>
            </a:r>
            <a:endParaRPr b="0" lang="en-US" sz="20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第五個大綱層次</a:t>
            </a:r>
            <a:endParaRPr b="0" lang="en-US" sz="20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第六個大綱層次</a:t>
            </a:r>
            <a:endParaRPr b="0" lang="en-US" sz="20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第七個大綱層次</a:t>
            </a:r>
            <a:endParaRPr b="0" lang="en-US" sz="20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PlaceHolder 1"/>
          <p:cNvSpPr>
            <a:spLocks noGrp="1"/>
          </p:cNvSpPr>
          <p:nvPr>
            <p:ph type="title"/>
          </p:nvPr>
        </p:nvSpPr>
        <p:spPr>
          <a:xfrm>
            <a:off x="504000" y="300240"/>
            <a:ext cx="9070200" cy="1259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請按滑鼠，編輯大綱文字格式。</a:t>
            </a:r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第二個大綱層次</a:t>
            </a:r>
            <a:endParaRPr b="0" lang="en-US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第三個大綱層次</a:t>
            </a:r>
            <a:endParaRPr b="0" lang="en-US" sz="2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第四個大綱層次</a:t>
            </a:r>
            <a:endParaRPr b="0" lang="en-US" sz="20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第五個大綱層次</a:t>
            </a:r>
            <a:endParaRPr b="0" lang="en-US" sz="20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第六個大綱層次</a:t>
            </a:r>
            <a:endParaRPr b="0" lang="en-US" sz="20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第七個大綱層次</a:t>
            </a:r>
            <a:endParaRPr b="0" lang="en-US" sz="20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1.jpe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12.jpeg"/><Relationship Id="rId2" Type="http://schemas.openxmlformats.org/officeDocument/2006/relationships/image" Target="../media/image13.jpeg"/><Relationship Id="rId3" Type="http://schemas.openxmlformats.org/officeDocument/2006/relationships/image" Target="../media/image14.jpeg"/><Relationship Id="rId4" Type="http://schemas.openxmlformats.org/officeDocument/2006/relationships/image" Target="../media/image15.jpeg"/><Relationship Id="rId5" Type="http://schemas.openxmlformats.org/officeDocument/2006/relationships/slideLayout" Target="../slideLayouts/slideLayout25.xml"/><Relationship Id="rId6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16.jpeg"/><Relationship Id="rId2" Type="http://schemas.openxmlformats.org/officeDocument/2006/relationships/image" Target="../media/image17.jpeg"/><Relationship Id="rId3" Type="http://schemas.openxmlformats.org/officeDocument/2006/relationships/slideLayout" Target="../slideLayouts/slideLayout37.xml"/><Relationship Id="rId4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8.png"/><Relationship Id="rId2" Type="http://schemas.openxmlformats.org/officeDocument/2006/relationships/slideLayout" Target="../slideLayouts/slideLayout5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19.png"/><Relationship Id="rId2" Type="http://schemas.openxmlformats.org/officeDocument/2006/relationships/slideLayout" Target="../slideLayouts/slideLayout5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1" name="" descr=""/>
          <p:cNvPicPr/>
          <p:nvPr/>
        </p:nvPicPr>
        <p:blipFill>
          <a:blip r:embed="rId1"/>
          <a:stretch/>
        </p:blipFill>
        <p:spPr>
          <a:xfrm>
            <a:off x="1071000" y="367200"/>
            <a:ext cx="7858800" cy="6795000"/>
          </a:xfrm>
          <a:prstGeom prst="rect">
            <a:avLst/>
          </a:prstGeom>
          <a:ln>
            <a:noFill/>
          </a:ln>
        </p:spPr>
      </p:pic>
      <p:sp>
        <p:nvSpPr>
          <p:cNvPr id="192" name="CustomShape 1"/>
          <p:cNvSpPr/>
          <p:nvPr/>
        </p:nvSpPr>
        <p:spPr>
          <a:xfrm>
            <a:off x="756000" y="671760"/>
            <a:ext cx="8567640" cy="12596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/>
          <a:p>
            <a:pPr algn="ctr">
              <a:lnSpc>
                <a:spcPct val="100000"/>
              </a:lnSpc>
            </a:pPr>
            <a:r>
              <a:rPr b="1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Times New Roman"/>
              </a:rPr>
              <a:t>中華民國遊戲教育協會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CustomShape 1"/>
          <p:cNvSpPr/>
          <p:nvPr/>
        </p:nvSpPr>
        <p:spPr>
          <a:xfrm>
            <a:off x="756000" y="1240200"/>
            <a:ext cx="8567640" cy="5479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339480" indent="-339120">
              <a:lnSpc>
                <a:spcPct val="100000"/>
              </a:lnSpc>
              <a:buClr>
                <a:srgbClr val="ffffff"/>
              </a:buClr>
              <a:buFont typeface="Times New Roman"/>
              <a:buChar char="•"/>
            </a:pPr>
            <a:r>
              <a:rPr b="0" lang="en-US" sz="3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Times New Roman"/>
              </a:rPr>
              <a:t>姓名：林同亮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39480" indent="-339120">
              <a:lnSpc>
                <a:spcPct val="100000"/>
              </a:lnSpc>
              <a:buClr>
                <a:srgbClr val="ffffff"/>
              </a:buClr>
              <a:buFont typeface="Times New Roman"/>
              <a:buChar char="•"/>
            </a:pPr>
            <a:r>
              <a:rPr b="0" lang="en-US" sz="3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Times New Roman"/>
              </a:rPr>
              <a:t>中華民國遊戲教育協會 秘書長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39480" indent="-339120">
              <a:lnSpc>
                <a:spcPct val="100000"/>
              </a:lnSpc>
              <a:buClr>
                <a:srgbClr val="ffffff"/>
              </a:buClr>
              <a:buFont typeface="Times New Roman"/>
              <a:buChar char="•"/>
            </a:pPr>
            <a:r>
              <a:rPr b="0" lang="en-US" sz="3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Times New Roman"/>
              </a:rPr>
              <a:t>高雄市教育局愛河學園桌遊特色課程計畫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39480" indent="-339120">
              <a:lnSpc>
                <a:spcPct val="100000"/>
              </a:lnSpc>
              <a:buClr>
                <a:srgbClr val="ffffff"/>
              </a:buClr>
              <a:buFont typeface="Times New Roman"/>
              <a:buChar char="•"/>
            </a:pPr>
            <a:r>
              <a:rPr b="0" lang="en-US" sz="3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Times New Roman"/>
              </a:rPr>
              <a:t>合作夥伴總招集人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39480" indent="-339120">
              <a:lnSpc>
                <a:spcPct val="100000"/>
              </a:lnSpc>
              <a:buClr>
                <a:srgbClr val="ffffff"/>
              </a:buClr>
              <a:buFont typeface="Times New Roman"/>
              <a:buChar char="•"/>
            </a:pPr>
            <a:r>
              <a:rPr b="0" lang="en-US" sz="3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Times New Roman"/>
              </a:rPr>
              <a:t>教學經歷：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39480" indent="-339120">
              <a:lnSpc>
                <a:spcPct val="100000"/>
              </a:lnSpc>
              <a:buClr>
                <a:srgbClr val="ffffff"/>
              </a:buClr>
              <a:buFont typeface="Times New Roman"/>
              <a:buChar char="•"/>
            </a:pPr>
            <a:r>
              <a:rPr b="0" lang="en-US" sz="3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Times New Roman"/>
              </a:rPr>
              <a:t>維多利亞雙語學校    大林國中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39480" indent="-339120">
              <a:lnSpc>
                <a:spcPct val="100000"/>
              </a:lnSpc>
              <a:buClr>
                <a:srgbClr val="ffffff"/>
              </a:buClr>
              <a:buFont typeface="Times New Roman"/>
              <a:buChar char="•"/>
            </a:pPr>
            <a:r>
              <a:rPr b="0" lang="en-US" sz="3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Times New Roman"/>
              </a:rPr>
              <a:t>宏仁女中                    民雄國小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39480" indent="-339120">
              <a:lnSpc>
                <a:spcPct val="100000"/>
              </a:lnSpc>
              <a:buClr>
                <a:srgbClr val="ffffff"/>
              </a:buClr>
              <a:buFont typeface="Times New Roman"/>
              <a:buChar char="•"/>
            </a:pPr>
            <a:r>
              <a:rPr b="0" lang="en-US" sz="3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Times New Roman"/>
              </a:rPr>
              <a:t>嘉義商職                    新港國小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39480" indent="-339120">
              <a:lnSpc>
                <a:spcPct val="100000"/>
              </a:lnSpc>
              <a:buClr>
                <a:srgbClr val="ffffff"/>
              </a:buClr>
              <a:buFont typeface="Times New Roman"/>
              <a:buChar char="•"/>
            </a:pPr>
            <a:r>
              <a:rPr b="0" lang="en-US" sz="3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Times New Roman"/>
              </a:rPr>
              <a:t>忠和國中                    和睦國小              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1280" indent="-339480">
              <a:lnSpc>
                <a:spcPct val="100000"/>
              </a:lnSpc>
            </a:pPr>
            <a:r>
              <a:rPr b="0" lang="en-US" sz="3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Times New Roman"/>
              </a:rPr>
              <a:t> 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1280" indent="-339480">
              <a:lnSpc>
                <a:spcPct val="100000"/>
              </a:lnSpc>
            </a:pPr>
            <a:r>
              <a:rPr b="0" lang="en-US" sz="3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Times New Roman"/>
              </a:rPr>
              <a:t> 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1280" indent="-339480">
              <a:lnSpc>
                <a:spcPct val="100000"/>
              </a:lnSpc>
            </a:pPr>
            <a:r>
              <a:rPr b="0" lang="en-US" sz="3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Times New Roman"/>
              </a:rPr>
              <a:t> 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CustomShape 1"/>
          <p:cNvSpPr/>
          <p:nvPr/>
        </p:nvSpPr>
        <p:spPr>
          <a:xfrm rot="20820000">
            <a:off x="1865520" y="3713040"/>
            <a:ext cx="3557160" cy="3849840"/>
          </a:xfrm>
          <a:prstGeom prst="rect">
            <a:avLst/>
          </a:prstGeom>
          <a:blipFill>
            <a:blip r:embed="rId1"/>
            <a:stretch>
              <a:fillRect/>
            </a:stretch>
          </a:blip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95" name="CustomShape 2"/>
          <p:cNvSpPr/>
          <p:nvPr/>
        </p:nvSpPr>
        <p:spPr>
          <a:xfrm>
            <a:off x="5596200" y="1954800"/>
            <a:ext cx="2883960" cy="204696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96" name="CustomShape 3"/>
          <p:cNvSpPr/>
          <p:nvPr/>
        </p:nvSpPr>
        <p:spPr>
          <a:xfrm>
            <a:off x="789120" y="1000800"/>
            <a:ext cx="6887160" cy="873000"/>
          </a:xfrm>
          <a:prstGeom prst="rect">
            <a:avLst/>
          </a:prstGeom>
          <a:gradFill>
            <a:gsLst>
              <a:gs pos="0">
                <a:srgbClr val="a603ab"/>
              </a:gs>
              <a:gs pos="100000">
                <a:srgbClr val="a603ab"/>
              </a:gs>
            </a:gsLst>
            <a:lin ang="10800000"/>
          </a:gradFill>
          <a:ln w="12600">
            <a:solidFill>
              <a:srgbClr val="eaeaea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97" name="CustomShape 4"/>
          <p:cNvSpPr/>
          <p:nvPr/>
        </p:nvSpPr>
        <p:spPr>
          <a:xfrm>
            <a:off x="435600" y="1874160"/>
            <a:ext cx="4842000" cy="363096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98" name="CustomShape 5"/>
          <p:cNvSpPr/>
          <p:nvPr/>
        </p:nvSpPr>
        <p:spPr>
          <a:xfrm>
            <a:off x="4245480" y="4303440"/>
            <a:ext cx="5636520" cy="32562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5" dur="indefinite" restart="never" nodeType="tmRoot">
          <p:childTnLst>
            <p:seq>
              <p:cTn id="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9" name="" descr=""/>
          <p:cNvPicPr/>
          <p:nvPr/>
        </p:nvPicPr>
        <p:blipFill>
          <a:blip r:embed="rId1"/>
          <a:stretch/>
        </p:blipFill>
        <p:spPr>
          <a:xfrm>
            <a:off x="2103120" y="1240200"/>
            <a:ext cx="5887080" cy="4367880"/>
          </a:xfrm>
          <a:prstGeom prst="rect">
            <a:avLst/>
          </a:prstGeom>
          <a:ln>
            <a:noFill/>
          </a:ln>
        </p:spPr>
      </p:pic>
      <p:sp>
        <p:nvSpPr>
          <p:cNvPr id="200" name="CustomShape 1"/>
          <p:cNvSpPr/>
          <p:nvPr/>
        </p:nvSpPr>
        <p:spPr>
          <a:xfrm>
            <a:off x="754200" y="6002280"/>
            <a:ext cx="8567640" cy="12596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r>
              <a:rPr b="0" lang="en-US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賽尼特棋</a:t>
            </a:r>
            <a:r>
              <a:rPr b="0" lang="en-US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(Senet)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US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(3500.BC)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01" name="" descr=""/>
          <p:cNvPicPr/>
          <p:nvPr/>
        </p:nvPicPr>
        <p:blipFill>
          <a:blip r:embed="rId2"/>
          <a:stretch/>
        </p:blipFill>
        <p:spPr>
          <a:xfrm>
            <a:off x="1944000" y="446040"/>
            <a:ext cx="6259680" cy="565596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CustomShape 1"/>
          <p:cNvSpPr/>
          <p:nvPr/>
        </p:nvSpPr>
        <p:spPr>
          <a:xfrm>
            <a:off x="504000" y="300240"/>
            <a:ext cx="9070200" cy="1259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03" name="CustomShape 2"/>
          <p:cNvSpPr/>
          <p:nvPr/>
        </p:nvSpPr>
        <p:spPr>
          <a:xfrm>
            <a:off x="504000" y="1769040"/>
            <a:ext cx="9070200" cy="4381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marL="342720" indent="-342360" algn="ctr"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360" algn="ctr"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360" algn="ctr"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360" algn="ctr">
              <a:lnSpc>
                <a:spcPct val="100000"/>
              </a:lnSpc>
            </a:pPr>
            <a:r>
              <a:rPr b="0" lang="en-US" sz="7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買一送一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360" algn="ctr"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360" algn="ctr">
              <a:lnSpc>
                <a:spcPct val="100000"/>
              </a:lnSpc>
            </a:pPr>
            <a:r>
              <a:rPr b="0" lang="en-US" sz="7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半價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360" algn="ctr"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360" algn="ctr"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360" algn="ctr"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CustomShape 1"/>
          <p:cNvSpPr/>
          <p:nvPr/>
        </p:nvSpPr>
        <p:spPr>
          <a:xfrm>
            <a:off x="504000" y="300240"/>
            <a:ext cx="9070200" cy="1259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05" name="CustomShape 2"/>
          <p:cNvSpPr/>
          <p:nvPr/>
        </p:nvSpPr>
        <p:spPr>
          <a:xfrm>
            <a:off x="504000" y="1769040"/>
            <a:ext cx="9070200" cy="4381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marL="342720" indent="-342360" algn="ctr">
              <a:lnSpc>
                <a:spcPct val="100000"/>
              </a:lnSpc>
            </a:pPr>
            <a:r>
              <a:rPr b="0" lang="en-US" sz="4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電影院賣門票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360" algn="ctr"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360" algn="ctr">
              <a:lnSpc>
                <a:spcPct val="100000"/>
              </a:lnSpc>
            </a:pPr>
            <a:r>
              <a:rPr b="0" lang="en-US" sz="4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書店賣書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360" algn="ctr"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CustomShape 1"/>
          <p:cNvSpPr/>
          <p:nvPr/>
        </p:nvSpPr>
        <p:spPr>
          <a:xfrm>
            <a:off x="504000" y="300240"/>
            <a:ext cx="9070200" cy="1259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07" name="CustomShape 2"/>
          <p:cNvSpPr/>
          <p:nvPr/>
        </p:nvSpPr>
        <p:spPr>
          <a:xfrm>
            <a:off x="504000" y="1769040"/>
            <a:ext cx="9070200" cy="4381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208" name="" descr=""/>
          <p:cNvPicPr/>
          <p:nvPr/>
        </p:nvPicPr>
        <p:blipFill>
          <a:blip r:embed="rId1"/>
          <a:stretch/>
        </p:blipFill>
        <p:spPr>
          <a:xfrm>
            <a:off x="1296000" y="1264320"/>
            <a:ext cx="7704000" cy="514368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CustomShape 1"/>
          <p:cNvSpPr/>
          <p:nvPr/>
        </p:nvSpPr>
        <p:spPr>
          <a:xfrm>
            <a:off x="504000" y="300240"/>
            <a:ext cx="9070200" cy="1259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10" name="CustomShape 2"/>
          <p:cNvSpPr/>
          <p:nvPr/>
        </p:nvSpPr>
        <p:spPr>
          <a:xfrm>
            <a:off x="504000" y="1769040"/>
            <a:ext cx="9070200" cy="4381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211" name="" descr=""/>
          <p:cNvPicPr/>
          <p:nvPr/>
        </p:nvPicPr>
        <p:blipFill>
          <a:blip r:embed="rId1"/>
          <a:stretch/>
        </p:blipFill>
        <p:spPr>
          <a:xfrm>
            <a:off x="205560" y="1296000"/>
            <a:ext cx="9798120" cy="50400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</TotalTime>
  <Application>LibreOffice/5.1.4.2$Windows_x86 LibreOffice_project/f99d75f39f1c57ebdd7ffc5f42867c12031db97a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2009-04-16T11:32:32Z</dcterms:created>
  <dc:creator/>
  <dc:description/>
  <dc:language>zh-TW</dc:language>
  <cp:lastModifiedBy/>
  <dcterms:modified xsi:type="dcterms:W3CDTF">2018-04-21T09:16:18Z</dcterms:modified>
  <cp:revision>7</cp:revision>
  <dc:subject/>
  <dc:title/>
</cp:coreProperties>
</file>