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17.jpeg" ContentType="image/jpe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jpeg" ContentType="image/jpeg"/>
  <Override PartName="/ppt/media/image12.jpeg" ContentType="image/jpeg"/>
  <Override PartName="/ppt/media/image19.png" ContentType="image/pn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8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6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按一下滑鼠編輯備註格式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4FBF9359-3896-4ACD-906F-27ECB3BD8700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756000" y="5078520"/>
            <a:ext cx="6047640" cy="4811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756000" y="5078520"/>
            <a:ext cx="6047640" cy="4811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756000" y="5078520"/>
            <a:ext cx="6047640" cy="4811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504000" y="300240"/>
            <a:ext cx="9070200" cy="584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504000" y="300240"/>
            <a:ext cx="9070200" cy="584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2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13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504000" y="300240"/>
            <a:ext cx="9070200" cy="584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8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49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subTitle"/>
          </p:nvPr>
        </p:nvSpPr>
        <p:spPr>
          <a:xfrm>
            <a:off x="504000" y="300240"/>
            <a:ext cx="9070200" cy="584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0240"/>
            <a:ext cx="9070200" cy="584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4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85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756000" y="6888240"/>
            <a:ext cx="2099880" cy="503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3443760" y="6888240"/>
            <a:ext cx="3192120" cy="503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7223760" y="6888240"/>
            <a:ext cx="2099880" cy="503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請按一下滑鼠，編輯題名文字格式。</a:t>
            </a:r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請按滑鼠，編輯大綱文字格式。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第二個大綱層次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第三個大綱層次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第四個大綱層次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第五個大綱層次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第六個大綱層次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第七個大綱層次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756000" y="6888240"/>
            <a:ext cx="2099880" cy="503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CustomShape 2"/>
          <p:cNvSpPr/>
          <p:nvPr/>
        </p:nvSpPr>
        <p:spPr>
          <a:xfrm>
            <a:off x="3443760" y="6888240"/>
            <a:ext cx="3192120" cy="503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3"/>
          <p:cNvSpPr/>
          <p:nvPr/>
        </p:nvSpPr>
        <p:spPr>
          <a:xfrm>
            <a:off x="7223760" y="6888240"/>
            <a:ext cx="2099880" cy="503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PlaceHolder 4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請按一下滑鼠，編輯題名文字格式。</a:t>
            </a:r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請按滑鼠，編輯大綱文字格式。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第二個大綱層次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第三個大綱層次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第四個大綱層次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第五個大綱層次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第六個大綱層次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第七個大綱層次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請按一下滑鼠，編輯題名文字格式。</a:t>
            </a:r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請按滑鼠，編輯大綱文字格式。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第二個大綱層次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第三個大綱層次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第四個大綱層次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第五個大綱層次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第六個大綱層次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第七個大綱層次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請按一下滑鼠，編輯題名文字格式。</a:t>
            </a:r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請按滑鼠，編輯大綱文字格式。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第二個大綱層次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第三個大綱層次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第四個大綱層次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第五個大綱層次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第六個大綱層次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第七個大綱層次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504000" y="300240"/>
            <a:ext cx="9070200" cy="1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請按滑鼠，編輯大綱文字格式。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第二個大綱層次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第三個大綱層次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第四個大綱層次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第五個大綱層次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第六個大綱層次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第七個大綱層次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13.jpeg"/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5" Type="http://schemas.openxmlformats.org/officeDocument/2006/relationships/slideLayout" Target="../slideLayouts/slideLayout25.xml"/><Relationship Id="rId6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image" Target="../media/image17.jpeg"/><Relationship Id="rId3" Type="http://schemas.openxmlformats.org/officeDocument/2006/relationships/slideLayout" Target="../slideLayouts/slideLayout37.xml"/><Relationship Id="rId4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5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5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" descr=""/>
          <p:cNvPicPr/>
          <p:nvPr/>
        </p:nvPicPr>
        <p:blipFill>
          <a:blip r:embed="rId1"/>
          <a:stretch/>
        </p:blipFill>
        <p:spPr>
          <a:xfrm>
            <a:off x="1071000" y="367200"/>
            <a:ext cx="7858800" cy="6795000"/>
          </a:xfrm>
          <a:prstGeom prst="rect">
            <a:avLst/>
          </a:prstGeom>
          <a:ln>
            <a:noFill/>
          </a:ln>
        </p:spPr>
      </p:pic>
      <p:sp>
        <p:nvSpPr>
          <p:cNvPr id="192" name="CustomShape 1"/>
          <p:cNvSpPr/>
          <p:nvPr/>
        </p:nvSpPr>
        <p:spPr>
          <a:xfrm>
            <a:off x="756000" y="671760"/>
            <a:ext cx="8567640" cy="1259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中華民國遊戲教育協會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756000" y="1240200"/>
            <a:ext cx="8567640" cy="5479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39480" indent="-33912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姓名：林同亮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39480" indent="-33912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中華民國遊戲教育協會 秘書長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39480" indent="-33912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高雄市教育局愛河學園桌遊特色課程計畫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39480" indent="-33912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合作夥伴總招集人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39480" indent="-33912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教學經歷：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39480" indent="-33912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維多利亞雙語學校    大林國中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39480" indent="-33912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宏仁女中                    民雄國小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39480" indent="-33912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嘉義商職                    新港國小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39480" indent="-33912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忠和國中                    和睦國小             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1280" indent="-339480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1280" indent="-339480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1280" indent="-339480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 rot="20820000">
            <a:off x="1865520" y="3713040"/>
            <a:ext cx="3557160" cy="384984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CustomShape 2"/>
          <p:cNvSpPr/>
          <p:nvPr/>
        </p:nvSpPr>
        <p:spPr>
          <a:xfrm>
            <a:off x="5596200" y="1954800"/>
            <a:ext cx="2883960" cy="204696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CustomShape 3"/>
          <p:cNvSpPr/>
          <p:nvPr/>
        </p:nvSpPr>
        <p:spPr>
          <a:xfrm>
            <a:off x="789120" y="1000800"/>
            <a:ext cx="6887160" cy="873000"/>
          </a:xfrm>
          <a:prstGeom prst="rect">
            <a:avLst/>
          </a:prstGeom>
          <a:gradFill>
            <a:gsLst>
              <a:gs pos="0">
                <a:srgbClr val="a603ab"/>
              </a:gs>
              <a:gs pos="100000">
                <a:srgbClr val="a603ab"/>
              </a:gs>
            </a:gsLst>
            <a:lin ang="10800000"/>
          </a:gradFill>
          <a:ln w="12600">
            <a:solidFill>
              <a:srgbClr val="eaeaea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CustomShape 4"/>
          <p:cNvSpPr/>
          <p:nvPr/>
        </p:nvSpPr>
        <p:spPr>
          <a:xfrm>
            <a:off x="435600" y="1874160"/>
            <a:ext cx="4842000" cy="363096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CustomShape 5"/>
          <p:cNvSpPr/>
          <p:nvPr/>
        </p:nvSpPr>
        <p:spPr>
          <a:xfrm>
            <a:off x="4245480" y="4303440"/>
            <a:ext cx="5636520" cy="32562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" descr=""/>
          <p:cNvPicPr/>
          <p:nvPr/>
        </p:nvPicPr>
        <p:blipFill>
          <a:blip r:embed="rId1"/>
          <a:stretch/>
        </p:blipFill>
        <p:spPr>
          <a:xfrm>
            <a:off x="2103120" y="1240200"/>
            <a:ext cx="5887080" cy="4367880"/>
          </a:xfrm>
          <a:prstGeom prst="rect">
            <a:avLst/>
          </a:prstGeom>
          <a:ln>
            <a:noFill/>
          </a:ln>
        </p:spPr>
      </p:pic>
      <p:sp>
        <p:nvSpPr>
          <p:cNvPr id="200" name="CustomShape 1"/>
          <p:cNvSpPr/>
          <p:nvPr/>
        </p:nvSpPr>
        <p:spPr>
          <a:xfrm>
            <a:off x="754200" y="6002280"/>
            <a:ext cx="8567640" cy="1259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賽尼特棋</a:t>
            </a: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(Senet)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(3500.BC)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1" name="" descr=""/>
          <p:cNvPicPr/>
          <p:nvPr/>
        </p:nvPicPr>
        <p:blipFill>
          <a:blip r:embed="rId2"/>
          <a:stretch/>
        </p:blipFill>
        <p:spPr>
          <a:xfrm>
            <a:off x="1944000" y="446040"/>
            <a:ext cx="6259680" cy="5655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504000" y="300240"/>
            <a:ext cx="9070200" cy="12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3" name="CustomShape 2"/>
          <p:cNvSpPr/>
          <p:nvPr/>
        </p:nvSpPr>
        <p:spPr>
          <a:xfrm>
            <a:off x="504000" y="1769040"/>
            <a:ext cx="9070200" cy="438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marL="342720" indent="-342360"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 algn="ctr">
              <a:lnSpc>
                <a:spcPct val="100000"/>
              </a:lnSpc>
            </a:pPr>
            <a:r>
              <a:rPr b="0" lang="en-US" sz="7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買一送一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 algn="ctr">
              <a:lnSpc>
                <a:spcPct val="100000"/>
              </a:lnSpc>
            </a:pPr>
            <a:r>
              <a:rPr b="0" lang="en-US" sz="7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半價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504000" y="300240"/>
            <a:ext cx="9070200" cy="12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5" name="CustomShape 2"/>
          <p:cNvSpPr/>
          <p:nvPr/>
        </p:nvSpPr>
        <p:spPr>
          <a:xfrm>
            <a:off x="504000" y="1769040"/>
            <a:ext cx="9070200" cy="438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marL="342720" indent="-342360" algn="ctr">
              <a:lnSpc>
                <a:spcPct val="100000"/>
              </a:lnSpc>
            </a:pPr>
            <a:r>
              <a:rPr b="0"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電影院賣門票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 algn="ctr">
              <a:lnSpc>
                <a:spcPct val="100000"/>
              </a:lnSpc>
            </a:pPr>
            <a:r>
              <a:rPr b="0"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書店賣書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504000" y="300240"/>
            <a:ext cx="9070200" cy="12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7" name="CustomShape 2"/>
          <p:cNvSpPr/>
          <p:nvPr/>
        </p:nvSpPr>
        <p:spPr>
          <a:xfrm>
            <a:off x="504000" y="1769040"/>
            <a:ext cx="9070200" cy="438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08" name="" descr=""/>
          <p:cNvPicPr/>
          <p:nvPr/>
        </p:nvPicPr>
        <p:blipFill>
          <a:blip r:embed="rId1"/>
          <a:stretch/>
        </p:blipFill>
        <p:spPr>
          <a:xfrm>
            <a:off x="1296000" y="1264320"/>
            <a:ext cx="7704000" cy="5143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504000" y="300240"/>
            <a:ext cx="9070200" cy="12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CustomShape 2"/>
          <p:cNvSpPr/>
          <p:nvPr/>
        </p:nvSpPr>
        <p:spPr>
          <a:xfrm>
            <a:off x="504000" y="1769040"/>
            <a:ext cx="9070200" cy="438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11" name="" descr=""/>
          <p:cNvPicPr/>
          <p:nvPr/>
        </p:nvPicPr>
        <p:blipFill>
          <a:blip r:embed="rId1"/>
          <a:stretch/>
        </p:blipFill>
        <p:spPr>
          <a:xfrm>
            <a:off x="205560" y="1296000"/>
            <a:ext cx="9798120" cy="5040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Application>LibreOffice/5.1.4.2$Windows_x86 LibreOffice_project/f99d75f39f1c57ebdd7ffc5f42867c12031db97a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2009-04-16T11:32:32Z</dcterms:created>
  <dc:creator/>
  <dc:description/>
  <dc:language>zh-TW</dc:language>
  <cp:lastModifiedBy/>
  <dcterms:modified xsi:type="dcterms:W3CDTF">2018-04-21T09:16:18Z</dcterms:modified>
  <cp:revision>7</cp:revision>
  <dc:subject/>
  <dc:title/>
</cp:coreProperties>
</file>